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587" r:id="rId2"/>
    <p:sldId id="588" r:id="rId3"/>
    <p:sldId id="589" r:id="rId4"/>
    <p:sldId id="591" r:id="rId5"/>
    <p:sldId id="590" r:id="rId6"/>
    <p:sldId id="592" r:id="rId7"/>
    <p:sldId id="593" r:id="rId8"/>
    <p:sldId id="603" r:id="rId9"/>
    <p:sldId id="604" r:id="rId10"/>
    <p:sldId id="288" r:id="rId11"/>
    <p:sldId id="605" r:id="rId12"/>
    <p:sldId id="599" r:id="rId13"/>
    <p:sldId id="606" r:id="rId14"/>
    <p:sldId id="291" r:id="rId15"/>
    <p:sldId id="594" r:id="rId16"/>
    <p:sldId id="596" r:id="rId17"/>
    <p:sldId id="295" r:id="rId18"/>
    <p:sldId id="602" r:id="rId19"/>
    <p:sldId id="600" r:id="rId20"/>
    <p:sldId id="601" r:id="rId21"/>
    <p:sldId id="290" r:id="rId22"/>
    <p:sldId id="607" r:id="rId23"/>
    <p:sldId id="608" r:id="rId24"/>
    <p:sldId id="297" r:id="rId25"/>
    <p:sldId id="597" r:id="rId26"/>
    <p:sldId id="598" r:id="rId27"/>
    <p:sldId id="609" r:id="rId28"/>
  </p:sldIdLst>
  <p:sldSz cx="9144000" cy="6858000" type="screen4x3"/>
  <p:notesSz cx="9309100" cy="7053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-CURVE" id="{0AF2B854-BCC8-4527-A1FE-94A97AAEA936}">
          <p14:sldIdLst>
            <p14:sldId id="587"/>
            <p14:sldId id="588"/>
            <p14:sldId id="589"/>
            <p14:sldId id="591"/>
            <p14:sldId id="590"/>
            <p14:sldId id="592"/>
            <p14:sldId id="593"/>
            <p14:sldId id="603"/>
            <p14:sldId id="604"/>
            <p14:sldId id="288"/>
            <p14:sldId id="605"/>
            <p14:sldId id="599"/>
            <p14:sldId id="606"/>
            <p14:sldId id="291"/>
            <p14:sldId id="594"/>
            <p14:sldId id="596"/>
            <p14:sldId id="295"/>
            <p14:sldId id="602"/>
            <p14:sldId id="600"/>
            <p14:sldId id="601"/>
            <p14:sldId id="290"/>
            <p14:sldId id="607"/>
            <p14:sldId id="608"/>
            <p14:sldId id="297"/>
            <p14:sldId id="597"/>
            <p14:sldId id="598"/>
            <p14:sldId id="609"/>
          </p14:sldIdLst>
        </p14:section>
        <p14:section name="Default Section" id="{83F7318A-A19F-4BCC-8158-DB9C5B2B82FB}">
          <p14:sldIdLst/>
        </p14:section>
      </p14:sectionLst>
    </p:ext>
    <p:ext uri="{EFAFB233-063F-42B5-8137-9DF3F51BA10A}">
      <p15:sldGuideLst xmlns:p15="http://schemas.microsoft.com/office/powerpoint/2012/main">
        <p15:guide id="5" pos="3969" userDrawn="1">
          <p15:clr>
            <a:srgbClr val="A4A3A4"/>
          </p15:clr>
        </p15:guide>
        <p15:guide id="6" pos="4785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ro Bottega" initials="SB" lastIdx="7" clrIdx="0"/>
  <p:cmAuthor id="1" name="Krull, Anton" initials="KA" lastIdx="23" clrIdx="1">
    <p:extLst>
      <p:ext uri="{19B8F6BF-5375-455C-9EA6-DF929625EA0E}">
        <p15:presenceInfo xmlns:p15="http://schemas.microsoft.com/office/powerpoint/2012/main" userId="S-1-5-21-2146773085-1678926577-1698245536-12136" providerId="AD"/>
      </p:ext>
    </p:extLst>
  </p:cmAuthor>
  <p:cmAuthor id="2" name="Sandro" initials="S" lastIdx="1" clrIdx="2">
    <p:extLst>
      <p:ext uri="{19B8F6BF-5375-455C-9EA6-DF929625EA0E}">
        <p15:presenceInfo xmlns:p15="http://schemas.microsoft.com/office/powerpoint/2012/main" userId="Sand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79A"/>
    <a:srgbClr val="FB2222"/>
    <a:srgbClr val="FFFFFF"/>
    <a:srgbClr val="F0C1B4"/>
    <a:srgbClr val="CDA3F7"/>
    <a:srgbClr val="ED7D31"/>
    <a:srgbClr val="A5A5A5"/>
    <a:srgbClr val="FFC000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8" autoAdjust="0"/>
    <p:restoredTop sz="95026" autoAdjust="0"/>
  </p:normalViewPr>
  <p:slideViewPr>
    <p:cSldViewPr>
      <p:cViewPr varScale="1">
        <p:scale>
          <a:sx n="107" d="100"/>
          <a:sy n="107" d="100"/>
        </p:scale>
        <p:origin x="114" y="126"/>
      </p:cViewPr>
      <p:guideLst>
        <p:guide pos="3969"/>
        <p:guide pos="4785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464"/>
    </p:cViewPr>
  </p:sorterViewPr>
  <p:notesViewPr>
    <p:cSldViewPr>
      <p:cViewPr varScale="1">
        <p:scale>
          <a:sx n="90" d="100"/>
          <a:sy n="90" d="100"/>
        </p:scale>
        <p:origin x="18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9503499562555E-2"/>
          <c:y val="0.11539404601751635"/>
          <c:w val="0.72684940944881882"/>
          <c:h val="0.6920163357464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Internal Combustion Engine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2040</c:v>
                </c:pt>
              </c:numCache>
            </c:numRef>
          </c:cat>
          <c:val>
            <c:numRef>
              <c:f>Sheet1!$B$2:$B$6</c:f>
              <c:numCache>
                <c:formatCode>0.0</c:formatCode>
                <c:ptCount val="5"/>
                <c:pt idx="0">
                  <c:v>86</c:v>
                </c:pt>
                <c:pt idx="1">
                  <c:v>90</c:v>
                </c:pt>
                <c:pt idx="2">
                  <c:v>94</c:v>
                </c:pt>
                <c:pt idx="3">
                  <c:v>73</c:v>
                </c:pt>
                <c:pt idx="4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D-4B69-9876-2B9450CC96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(Traditional and Plug-in)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2040</c:v>
                </c:pt>
              </c:numCache>
            </c:numRef>
          </c:cat>
          <c:val>
            <c:numRef>
              <c:f>Sheet1!$C$2:$C$6</c:f>
              <c:numCache>
                <c:formatCode>0.0</c:formatCode>
                <c:ptCount val="5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16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4D-4B69-9876-2B9450CC96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Battery Electric Vehicle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2040</c:v>
                </c:pt>
              </c:numCache>
            </c:numRef>
          </c:cat>
          <c:val>
            <c:numRef>
              <c:f>Sheet1!$D$2:$D$6</c:f>
              <c:numCache>
                <c:formatCode>0.0</c:formatCode>
                <c:ptCount val="5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18</c:v>
                </c:pt>
                <c:pt idx="4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4D-4B69-9876-2B9450CC96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Fuel Cell Electric Vehicle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2020</c:v>
                </c:pt>
                <c:pt idx="2">
                  <c:v>2025</c:v>
                </c:pt>
                <c:pt idx="3">
                  <c:v>2030</c:v>
                </c:pt>
                <c:pt idx="4">
                  <c:v>2040</c:v>
                </c:pt>
              </c:numCache>
            </c:numRef>
          </c:cat>
          <c:val>
            <c:numRef>
              <c:f>Sheet1!$E$2:$E$6</c:f>
              <c:numCache>
                <c:formatCode>0.0</c:formatCode>
                <c:ptCount val="5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4D-4B69-9876-2B9450CC9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56374784"/>
        <c:axId val="1156367568"/>
      </c:barChart>
      <c:catAx>
        <c:axId val="11563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367568"/>
        <c:crosses val="autoZero"/>
        <c:auto val="1"/>
        <c:lblAlgn val="ctr"/>
        <c:lblOffset val="100"/>
        <c:noMultiLvlLbl val="0"/>
      </c:catAx>
      <c:valAx>
        <c:axId val="1156367568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15637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059492563429588E-2"/>
          <c:y val="0.8712905577996779"/>
          <c:w val="0.85044061679790028"/>
          <c:h val="5.18297585162142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9503499562555E-2"/>
          <c:y val="0.11539404601751635"/>
          <c:w val="0.8449049650043744"/>
          <c:h val="0.6920163357464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Castings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Battery EV</c:v>
                </c:pt>
                <c:pt idx="1">
                  <c:v>Traditional hybrid</c:v>
                </c:pt>
                <c:pt idx="2">
                  <c:v>Plug-in hybrid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90</c:v>
                </c:pt>
                <c:pt idx="1">
                  <c:v>143</c:v>
                </c:pt>
                <c:pt idx="2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D-4B69-9876-2B9450CC96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Rolled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Battery EV</c:v>
                </c:pt>
                <c:pt idx="1">
                  <c:v>Traditional hybrid</c:v>
                </c:pt>
                <c:pt idx="2">
                  <c:v>Plug-in hybrid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72</c:v>
                </c:pt>
                <c:pt idx="1">
                  <c:v>30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4D-4B69-9876-2B9450CC96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Extruded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Battery EV</c:v>
                </c:pt>
                <c:pt idx="1">
                  <c:v>Traditional hybrid</c:v>
                </c:pt>
                <c:pt idx="2">
                  <c:v>Plug-in hybrid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40</c:v>
                </c:pt>
                <c:pt idx="1">
                  <c:v>17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4D-4B69-9876-2B9450CC96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56374784"/>
        <c:axId val="1156367568"/>
      </c:barChart>
      <c:catAx>
        <c:axId val="11563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367568"/>
        <c:crosses val="autoZero"/>
        <c:auto val="1"/>
        <c:lblAlgn val="ctr"/>
        <c:lblOffset val="100"/>
        <c:noMultiLvlLbl val="0"/>
      </c:catAx>
      <c:valAx>
        <c:axId val="1156367568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15637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05949256342955"/>
          <c:y val="0.8712905577996779"/>
          <c:w val="0.30585586176727908"/>
          <c:h val="5.18297585162142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9503499562555E-2"/>
          <c:y val="0.11539404601751635"/>
          <c:w val="0.71851607611548551"/>
          <c:h val="0.6920163357464203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Internal Combustion Engine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2020</c:v>
                </c:pt>
                <c:pt idx="2">
                  <c:v>2027</c:v>
                </c:pt>
                <c:pt idx="3">
                  <c:v>2040</c:v>
                </c:pt>
              </c:numCache>
            </c:numRef>
          </c:cat>
          <c:val>
            <c:numRef>
              <c:f>Sheet1!$B$2:$B$5</c:f>
              <c:numCache>
                <c:formatCode>0.0</c:formatCode>
                <c:ptCount val="4"/>
                <c:pt idx="0">
                  <c:v>17047</c:v>
                </c:pt>
                <c:pt idx="1">
                  <c:v>19024</c:v>
                </c:pt>
                <c:pt idx="2">
                  <c:v>21688</c:v>
                </c:pt>
                <c:pt idx="3">
                  <c:v>10507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D-4B69-9876-2B9450CC96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(Traditional and Plug-in)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2020</c:v>
                </c:pt>
                <c:pt idx="2">
                  <c:v>2027</c:v>
                </c:pt>
                <c:pt idx="3">
                  <c:v>2040</c:v>
                </c:pt>
              </c:numCache>
            </c:numRef>
          </c:cat>
          <c:val>
            <c:numRef>
              <c:f>Sheet1!$C$2:$C$5</c:f>
              <c:numCache>
                <c:formatCode>0.0</c:formatCode>
                <c:ptCount val="4"/>
                <c:pt idx="0">
                  <c:v>380</c:v>
                </c:pt>
                <c:pt idx="1">
                  <c:v>608</c:v>
                </c:pt>
                <c:pt idx="2">
                  <c:v>3823</c:v>
                </c:pt>
                <c:pt idx="3">
                  <c:v>4422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4D-4B69-9876-2B9450CC96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Battery Electric Vehicle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2020</c:v>
                </c:pt>
                <c:pt idx="2">
                  <c:v>2027</c:v>
                </c:pt>
                <c:pt idx="3">
                  <c:v>2040</c:v>
                </c:pt>
              </c:numCache>
            </c:numRef>
          </c:cat>
          <c:val>
            <c:numRef>
              <c:f>Sheet1!$D$2:$D$5</c:f>
              <c:numCache>
                <c:formatCode>0.0</c:formatCode>
                <c:ptCount val="4"/>
                <c:pt idx="0">
                  <c:v>404</c:v>
                </c:pt>
                <c:pt idx="1">
                  <c:v>862</c:v>
                </c:pt>
                <c:pt idx="2">
                  <c:v>3303</c:v>
                </c:pt>
                <c:pt idx="3">
                  <c:v>14887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4D-4B69-9876-2B9450CC96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Fuel Cell Electric Vehicle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2020</c:v>
                </c:pt>
                <c:pt idx="2">
                  <c:v>2027</c:v>
                </c:pt>
                <c:pt idx="3">
                  <c:v>2040</c:v>
                </c:pt>
              </c:numCache>
            </c:numRef>
          </c:cat>
          <c:val>
            <c:numRef>
              <c:f>Sheet1!$E$2:$E$5</c:f>
              <c:numCache>
                <c:formatCode>0.0</c:formatCode>
                <c:ptCount val="4"/>
                <c:pt idx="0">
                  <c:v>39</c:v>
                </c:pt>
                <c:pt idx="1">
                  <c:v>42</c:v>
                </c:pt>
                <c:pt idx="2">
                  <c:v>49</c:v>
                </c:pt>
                <c:pt idx="3">
                  <c:v>1014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03-45F1-9A18-7DD61D3B9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6374784"/>
        <c:axId val="1156367568"/>
      </c:areaChart>
      <c:catAx>
        <c:axId val="11563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367568"/>
        <c:crosses val="autoZero"/>
        <c:auto val="1"/>
        <c:lblAlgn val="ctr"/>
        <c:lblOffset val="100"/>
        <c:noMultiLvlLbl val="0"/>
      </c:catAx>
      <c:valAx>
        <c:axId val="1156367568"/>
        <c:scaling>
          <c:orientation val="minMax"/>
          <c:max val="32000"/>
          <c:min val="12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6374784"/>
        <c:crosses val="autoZero"/>
        <c:crossBetween val="midCat"/>
        <c:majorUnit val="1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059492563429588E-2"/>
          <c:y val="0.8712905577996779"/>
          <c:w val="0.80409339457567819"/>
          <c:h val="5.18297585162142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4" y="0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A5E2094F-5B9A-4775-9B03-15123968F74E}" type="datetimeFigureOut">
              <a:rPr lang="en-US" smtClean="0"/>
              <a:pPr/>
              <a:t>6/5/2018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99375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4" y="6699375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72562464-2CC9-445F-9A47-7B28EA8B2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23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4" y="0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2B1822C5-A047-4ECA-9689-8881E3878FF7}" type="datetimeFigureOut">
              <a:rPr lang="en-ZA" smtClean="0"/>
              <a:pPr/>
              <a:t>05/06/2018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8638"/>
            <a:ext cx="3524250" cy="2644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1" tIns="45875" rIns="91751" bIns="45875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1" y="3350302"/>
            <a:ext cx="7447280" cy="3173968"/>
          </a:xfrm>
          <a:prstGeom prst="rect">
            <a:avLst/>
          </a:prstGeom>
        </p:spPr>
        <p:txBody>
          <a:bodyPr vert="horz" lIns="91751" tIns="45875" rIns="91751" bIns="458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99375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4" y="6699375"/>
            <a:ext cx="4033943" cy="352663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CD254070-ED67-4D2E-949B-A8B5DB508EB5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4238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54070-ED67-4D2E-949B-A8B5DB508EB5}" type="slidenum">
              <a:rPr lang="en-ZA" smtClean="0"/>
              <a:pPr/>
              <a:t>24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8739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FBE133-1BFD-4DD1-BCB3-43AFC0404904}"/>
              </a:ext>
            </a:extLst>
          </p:cNvPr>
          <p:cNvSpPr/>
          <p:nvPr userDrawn="1"/>
        </p:nvSpPr>
        <p:spPr>
          <a:xfrm>
            <a:off x="0" y="1"/>
            <a:ext cx="9144000" cy="5516563"/>
          </a:xfrm>
          <a:custGeom>
            <a:avLst/>
            <a:gdLst>
              <a:gd name="connsiteX0" fmla="*/ 0 w 9144000"/>
              <a:gd name="connsiteY0" fmla="*/ 0 h 5516563"/>
              <a:gd name="connsiteX1" fmla="*/ 6597771 w 9144000"/>
              <a:gd name="connsiteY1" fmla="*/ 0 h 5516563"/>
              <a:gd name="connsiteX2" fmla="*/ 6588224 w 9144000"/>
              <a:gd name="connsiteY2" fmla="*/ 189062 h 5516563"/>
              <a:gd name="connsiteX3" fmla="*/ 8604026 w 9144000"/>
              <a:gd name="connsiteY3" fmla="*/ 2204864 h 5516563"/>
              <a:gd name="connsiteX4" fmla="*/ 9010280 w 9144000"/>
              <a:gd name="connsiteY4" fmla="*/ 2163910 h 5516563"/>
              <a:gd name="connsiteX5" fmla="*/ 9144000 w 9144000"/>
              <a:gd name="connsiteY5" fmla="*/ 2129527 h 5516563"/>
              <a:gd name="connsiteX6" fmla="*/ 9144000 w 9144000"/>
              <a:gd name="connsiteY6" fmla="*/ 5516563 h 5516563"/>
              <a:gd name="connsiteX7" fmla="*/ 0 w 9144000"/>
              <a:gd name="connsiteY7" fmla="*/ 5516563 h 55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516563">
                <a:moveTo>
                  <a:pt x="0" y="0"/>
                </a:moveTo>
                <a:lnTo>
                  <a:pt x="6597771" y="0"/>
                </a:lnTo>
                <a:lnTo>
                  <a:pt x="6588224" y="189062"/>
                </a:lnTo>
                <a:cubicBezTo>
                  <a:pt x="6588224" y="1302359"/>
                  <a:pt x="7490729" y="2204864"/>
                  <a:pt x="8604026" y="2204864"/>
                </a:cubicBezTo>
                <a:cubicBezTo>
                  <a:pt x="8743188" y="2204864"/>
                  <a:pt x="8879057" y="2190762"/>
                  <a:pt x="9010280" y="2163910"/>
                </a:cubicBezTo>
                <a:lnTo>
                  <a:pt x="9144000" y="2129527"/>
                </a:lnTo>
                <a:lnTo>
                  <a:pt x="9144000" y="5516563"/>
                </a:lnTo>
                <a:lnTo>
                  <a:pt x="0" y="5516563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4922" y="5733256"/>
            <a:ext cx="6913462" cy="575345"/>
          </a:xfrm>
        </p:spPr>
        <p:txBody>
          <a:bodyPr wrap="none" anchor="b"/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8EDCB1-5821-48C3-9646-D8A50A5A10DD}"/>
              </a:ext>
            </a:extLst>
          </p:cNvPr>
          <p:cNvSpPr/>
          <p:nvPr userDrawn="1"/>
        </p:nvSpPr>
        <p:spPr>
          <a:xfrm>
            <a:off x="0" y="5517232"/>
            <a:ext cx="9144000" cy="216024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9DED83E-D596-4815-9E66-832866FF0D46}"/>
              </a:ext>
            </a:extLst>
          </p:cNvPr>
          <p:cNvSpPr/>
          <p:nvPr userDrawn="1"/>
        </p:nvSpPr>
        <p:spPr>
          <a:xfrm>
            <a:off x="6588224" y="0"/>
            <a:ext cx="2555776" cy="2204864"/>
          </a:xfrm>
          <a:custGeom>
            <a:avLst/>
            <a:gdLst>
              <a:gd name="connsiteX0" fmla="*/ 9547 w 2555776"/>
              <a:gd name="connsiteY0" fmla="*/ 0 h 2204864"/>
              <a:gd name="connsiteX1" fmla="*/ 2555776 w 2555776"/>
              <a:gd name="connsiteY1" fmla="*/ 0 h 2204864"/>
              <a:gd name="connsiteX2" fmla="*/ 2555776 w 2555776"/>
              <a:gd name="connsiteY2" fmla="*/ 2129527 h 2204864"/>
              <a:gd name="connsiteX3" fmla="*/ 2422057 w 2555776"/>
              <a:gd name="connsiteY3" fmla="*/ 2163910 h 2204864"/>
              <a:gd name="connsiteX4" fmla="*/ 2015802 w 2555776"/>
              <a:gd name="connsiteY4" fmla="*/ 2204864 h 2204864"/>
              <a:gd name="connsiteX5" fmla="*/ 0 w 2555776"/>
              <a:gd name="connsiteY5" fmla="*/ 189062 h 22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5776" h="2204864">
                <a:moveTo>
                  <a:pt x="9547" y="0"/>
                </a:moveTo>
                <a:lnTo>
                  <a:pt x="2555776" y="0"/>
                </a:lnTo>
                <a:lnTo>
                  <a:pt x="2555776" y="2129527"/>
                </a:lnTo>
                <a:lnTo>
                  <a:pt x="2422057" y="2163910"/>
                </a:lnTo>
                <a:cubicBezTo>
                  <a:pt x="2290833" y="2190762"/>
                  <a:pt x="2154964" y="2204864"/>
                  <a:pt x="2015802" y="2204864"/>
                </a:cubicBezTo>
                <a:cubicBezTo>
                  <a:pt x="902505" y="2204864"/>
                  <a:pt x="0" y="1302359"/>
                  <a:pt x="0" y="189062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6013" y="6308997"/>
            <a:ext cx="6911975" cy="360363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273" name="Picture 272">
            <a:extLst>
              <a:ext uri="{FF2B5EF4-FFF2-40B4-BE49-F238E27FC236}">
                <a16:creationId xmlns:a16="http://schemas.microsoft.com/office/drawing/2014/main" id="{9080D249-1F69-4366-AC13-17509193D2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367872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1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3FA26-9533-4886-9595-D896538D93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0825" y="1125538"/>
            <a:ext cx="5618610" cy="518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C95CC8-12A4-4227-AEC3-B6C580A31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5499" y="1268761"/>
            <a:ext cx="2302966" cy="460851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B3A703-F035-4E75-B4B0-563A1F88EDC6}"/>
              </a:ext>
            </a:extLst>
          </p:cNvPr>
          <p:cNvSpPr/>
          <p:nvPr userDrawn="1"/>
        </p:nvSpPr>
        <p:spPr>
          <a:xfrm>
            <a:off x="6103623" y="1136752"/>
            <a:ext cx="2788857" cy="4739131"/>
          </a:xfrm>
          <a:custGeom>
            <a:avLst/>
            <a:gdLst>
              <a:gd name="connsiteX0" fmla="*/ 316758 w 2788857"/>
              <a:gd name="connsiteY0" fmla="*/ 0 h 4739131"/>
              <a:gd name="connsiteX1" fmla="*/ 2667971 w 2788857"/>
              <a:gd name="connsiteY1" fmla="*/ 0 h 4739131"/>
              <a:gd name="connsiteX2" fmla="*/ 2788856 w 2788857"/>
              <a:gd name="connsiteY2" fmla="*/ 120885 h 4739131"/>
              <a:gd name="connsiteX3" fmla="*/ 2788856 w 2788857"/>
              <a:gd name="connsiteY3" fmla="*/ 4020440 h 4739131"/>
              <a:gd name="connsiteX4" fmla="*/ 2788857 w 2788857"/>
              <a:gd name="connsiteY4" fmla="*/ 4020440 h 4739131"/>
              <a:gd name="connsiteX5" fmla="*/ 2788857 w 2788857"/>
              <a:gd name="connsiteY5" fmla="*/ 4618246 h 4739131"/>
              <a:gd name="connsiteX6" fmla="*/ 2667972 w 2788857"/>
              <a:gd name="connsiteY6" fmla="*/ 4739131 h 4739131"/>
              <a:gd name="connsiteX7" fmla="*/ 316759 w 2788857"/>
              <a:gd name="connsiteY7" fmla="*/ 4739131 h 4739131"/>
              <a:gd name="connsiteX8" fmla="*/ 195874 w 2788857"/>
              <a:gd name="connsiteY8" fmla="*/ 4618246 h 4739131"/>
              <a:gd name="connsiteX9" fmla="*/ 195874 w 2788857"/>
              <a:gd name="connsiteY9" fmla="*/ 4452488 h 4739131"/>
              <a:gd name="connsiteX10" fmla="*/ 195873 w 2788857"/>
              <a:gd name="connsiteY10" fmla="*/ 4452488 h 4739131"/>
              <a:gd name="connsiteX11" fmla="*/ 195873 w 2788857"/>
              <a:gd name="connsiteY11" fmla="*/ 1275199 h 4739131"/>
              <a:gd name="connsiteX12" fmla="*/ 0 w 2788857"/>
              <a:gd name="connsiteY12" fmla="*/ 1079326 h 4739131"/>
              <a:gd name="connsiteX13" fmla="*/ 195873 w 2788857"/>
              <a:gd name="connsiteY13" fmla="*/ 883453 h 4739131"/>
              <a:gd name="connsiteX14" fmla="*/ 195873 w 2788857"/>
              <a:gd name="connsiteY14" fmla="*/ 120885 h 4739131"/>
              <a:gd name="connsiteX15" fmla="*/ 316758 w 2788857"/>
              <a:gd name="connsiteY15" fmla="*/ 0 h 4739131"/>
              <a:gd name="connsiteX0" fmla="*/ 316758 w 2788857"/>
              <a:gd name="connsiteY0" fmla="*/ 0 h 4739131"/>
              <a:gd name="connsiteX1" fmla="*/ 2667971 w 2788857"/>
              <a:gd name="connsiteY1" fmla="*/ 0 h 4739131"/>
              <a:gd name="connsiteX2" fmla="*/ 2788856 w 2788857"/>
              <a:gd name="connsiteY2" fmla="*/ 120885 h 4739131"/>
              <a:gd name="connsiteX3" fmla="*/ 2788856 w 2788857"/>
              <a:gd name="connsiteY3" fmla="*/ 4020440 h 4739131"/>
              <a:gd name="connsiteX4" fmla="*/ 2788857 w 2788857"/>
              <a:gd name="connsiteY4" fmla="*/ 4618246 h 4739131"/>
              <a:gd name="connsiteX5" fmla="*/ 2667972 w 2788857"/>
              <a:gd name="connsiteY5" fmla="*/ 4739131 h 4739131"/>
              <a:gd name="connsiteX6" fmla="*/ 316759 w 2788857"/>
              <a:gd name="connsiteY6" fmla="*/ 4739131 h 4739131"/>
              <a:gd name="connsiteX7" fmla="*/ 195874 w 2788857"/>
              <a:gd name="connsiteY7" fmla="*/ 4618246 h 4739131"/>
              <a:gd name="connsiteX8" fmla="*/ 195874 w 2788857"/>
              <a:gd name="connsiteY8" fmla="*/ 4452488 h 4739131"/>
              <a:gd name="connsiteX9" fmla="*/ 195873 w 2788857"/>
              <a:gd name="connsiteY9" fmla="*/ 4452488 h 4739131"/>
              <a:gd name="connsiteX10" fmla="*/ 195873 w 2788857"/>
              <a:gd name="connsiteY10" fmla="*/ 1275199 h 4739131"/>
              <a:gd name="connsiteX11" fmla="*/ 0 w 2788857"/>
              <a:gd name="connsiteY11" fmla="*/ 1079326 h 4739131"/>
              <a:gd name="connsiteX12" fmla="*/ 195873 w 2788857"/>
              <a:gd name="connsiteY12" fmla="*/ 883453 h 4739131"/>
              <a:gd name="connsiteX13" fmla="*/ 195873 w 2788857"/>
              <a:gd name="connsiteY13" fmla="*/ 120885 h 4739131"/>
              <a:gd name="connsiteX14" fmla="*/ 316758 w 2788857"/>
              <a:gd name="connsiteY14" fmla="*/ 0 h 4739131"/>
              <a:gd name="connsiteX0" fmla="*/ 316758 w 2788857"/>
              <a:gd name="connsiteY0" fmla="*/ 0 h 4739131"/>
              <a:gd name="connsiteX1" fmla="*/ 2667971 w 2788857"/>
              <a:gd name="connsiteY1" fmla="*/ 0 h 4739131"/>
              <a:gd name="connsiteX2" fmla="*/ 2788856 w 2788857"/>
              <a:gd name="connsiteY2" fmla="*/ 120885 h 4739131"/>
              <a:gd name="connsiteX3" fmla="*/ 2788857 w 2788857"/>
              <a:gd name="connsiteY3" fmla="*/ 4618246 h 4739131"/>
              <a:gd name="connsiteX4" fmla="*/ 2667972 w 2788857"/>
              <a:gd name="connsiteY4" fmla="*/ 4739131 h 4739131"/>
              <a:gd name="connsiteX5" fmla="*/ 316759 w 2788857"/>
              <a:gd name="connsiteY5" fmla="*/ 4739131 h 4739131"/>
              <a:gd name="connsiteX6" fmla="*/ 195874 w 2788857"/>
              <a:gd name="connsiteY6" fmla="*/ 4618246 h 4739131"/>
              <a:gd name="connsiteX7" fmla="*/ 195874 w 2788857"/>
              <a:gd name="connsiteY7" fmla="*/ 4452488 h 4739131"/>
              <a:gd name="connsiteX8" fmla="*/ 195873 w 2788857"/>
              <a:gd name="connsiteY8" fmla="*/ 4452488 h 4739131"/>
              <a:gd name="connsiteX9" fmla="*/ 195873 w 2788857"/>
              <a:gd name="connsiteY9" fmla="*/ 1275199 h 4739131"/>
              <a:gd name="connsiteX10" fmla="*/ 0 w 2788857"/>
              <a:gd name="connsiteY10" fmla="*/ 1079326 h 4739131"/>
              <a:gd name="connsiteX11" fmla="*/ 195873 w 2788857"/>
              <a:gd name="connsiteY11" fmla="*/ 883453 h 4739131"/>
              <a:gd name="connsiteX12" fmla="*/ 195873 w 2788857"/>
              <a:gd name="connsiteY12" fmla="*/ 120885 h 4739131"/>
              <a:gd name="connsiteX13" fmla="*/ 316758 w 2788857"/>
              <a:gd name="connsiteY13" fmla="*/ 0 h 4739131"/>
              <a:gd name="connsiteX0" fmla="*/ 316758 w 2788857"/>
              <a:gd name="connsiteY0" fmla="*/ 0 h 4739131"/>
              <a:gd name="connsiteX1" fmla="*/ 2667971 w 2788857"/>
              <a:gd name="connsiteY1" fmla="*/ 0 h 4739131"/>
              <a:gd name="connsiteX2" fmla="*/ 2788856 w 2788857"/>
              <a:gd name="connsiteY2" fmla="*/ 120885 h 4739131"/>
              <a:gd name="connsiteX3" fmla="*/ 2788857 w 2788857"/>
              <a:gd name="connsiteY3" fmla="*/ 4618246 h 4739131"/>
              <a:gd name="connsiteX4" fmla="*/ 2667972 w 2788857"/>
              <a:gd name="connsiteY4" fmla="*/ 4739131 h 4739131"/>
              <a:gd name="connsiteX5" fmla="*/ 316759 w 2788857"/>
              <a:gd name="connsiteY5" fmla="*/ 4739131 h 4739131"/>
              <a:gd name="connsiteX6" fmla="*/ 195874 w 2788857"/>
              <a:gd name="connsiteY6" fmla="*/ 4618246 h 4739131"/>
              <a:gd name="connsiteX7" fmla="*/ 195874 w 2788857"/>
              <a:gd name="connsiteY7" fmla="*/ 4452488 h 4739131"/>
              <a:gd name="connsiteX8" fmla="*/ 195873 w 2788857"/>
              <a:gd name="connsiteY8" fmla="*/ 1275199 h 4739131"/>
              <a:gd name="connsiteX9" fmla="*/ 0 w 2788857"/>
              <a:gd name="connsiteY9" fmla="*/ 1079326 h 4739131"/>
              <a:gd name="connsiteX10" fmla="*/ 195873 w 2788857"/>
              <a:gd name="connsiteY10" fmla="*/ 883453 h 4739131"/>
              <a:gd name="connsiteX11" fmla="*/ 195873 w 2788857"/>
              <a:gd name="connsiteY11" fmla="*/ 120885 h 4739131"/>
              <a:gd name="connsiteX12" fmla="*/ 316758 w 2788857"/>
              <a:gd name="connsiteY12" fmla="*/ 0 h 4739131"/>
              <a:gd name="connsiteX0" fmla="*/ 316758 w 2788857"/>
              <a:gd name="connsiteY0" fmla="*/ 0 h 4739131"/>
              <a:gd name="connsiteX1" fmla="*/ 2667971 w 2788857"/>
              <a:gd name="connsiteY1" fmla="*/ 0 h 4739131"/>
              <a:gd name="connsiteX2" fmla="*/ 2788856 w 2788857"/>
              <a:gd name="connsiteY2" fmla="*/ 120885 h 4739131"/>
              <a:gd name="connsiteX3" fmla="*/ 2788857 w 2788857"/>
              <a:gd name="connsiteY3" fmla="*/ 4618246 h 4739131"/>
              <a:gd name="connsiteX4" fmla="*/ 2667972 w 2788857"/>
              <a:gd name="connsiteY4" fmla="*/ 4739131 h 4739131"/>
              <a:gd name="connsiteX5" fmla="*/ 316759 w 2788857"/>
              <a:gd name="connsiteY5" fmla="*/ 4739131 h 4739131"/>
              <a:gd name="connsiteX6" fmla="*/ 195874 w 2788857"/>
              <a:gd name="connsiteY6" fmla="*/ 4618246 h 4739131"/>
              <a:gd name="connsiteX7" fmla="*/ 195873 w 2788857"/>
              <a:gd name="connsiteY7" fmla="*/ 1275199 h 4739131"/>
              <a:gd name="connsiteX8" fmla="*/ 0 w 2788857"/>
              <a:gd name="connsiteY8" fmla="*/ 1079326 h 4739131"/>
              <a:gd name="connsiteX9" fmla="*/ 195873 w 2788857"/>
              <a:gd name="connsiteY9" fmla="*/ 883453 h 4739131"/>
              <a:gd name="connsiteX10" fmla="*/ 195873 w 2788857"/>
              <a:gd name="connsiteY10" fmla="*/ 120885 h 4739131"/>
              <a:gd name="connsiteX11" fmla="*/ 316758 w 2788857"/>
              <a:gd name="connsiteY11" fmla="*/ 0 h 47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8857" h="4739131">
                <a:moveTo>
                  <a:pt x="316758" y="0"/>
                </a:moveTo>
                <a:lnTo>
                  <a:pt x="2667971" y="0"/>
                </a:lnTo>
                <a:cubicBezTo>
                  <a:pt x="2734734" y="0"/>
                  <a:pt x="2788856" y="54122"/>
                  <a:pt x="2788856" y="120885"/>
                </a:cubicBezTo>
                <a:cubicBezTo>
                  <a:pt x="2788856" y="1620005"/>
                  <a:pt x="2788857" y="3119126"/>
                  <a:pt x="2788857" y="4618246"/>
                </a:cubicBezTo>
                <a:cubicBezTo>
                  <a:pt x="2788857" y="4685009"/>
                  <a:pt x="2734735" y="4739131"/>
                  <a:pt x="2667972" y="4739131"/>
                </a:cubicBezTo>
                <a:lnTo>
                  <a:pt x="316759" y="4739131"/>
                </a:lnTo>
                <a:cubicBezTo>
                  <a:pt x="249996" y="4739131"/>
                  <a:pt x="195874" y="4685009"/>
                  <a:pt x="195874" y="4618246"/>
                </a:cubicBezTo>
                <a:cubicBezTo>
                  <a:pt x="195874" y="3503897"/>
                  <a:pt x="195873" y="2389548"/>
                  <a:pt x="195873" y="1275199"/>
                </a:cubicBezTo>
                <a:lnTo>
                  <a:pt x="0" y="1079326"/>
                </a:lnTo>
                <a:lnTo>
                  <a:pt x="195873" y="883453"/>
                </a:lnTo>
                <a:lnTo>
                  <a:pt x="195873" y="120885"/>
                </a:lnTo>
                <a:cubicBezTo>
                  <a:pt x="195873" y="54122"/>
                  <a:pt x="249995" y="0"/>
                  <a:pt x="316758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3D12603-FA3F-492C-8010-3C5423C4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874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 two-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FAA71B-B2F0-47C9-8E18-CD6CD229F968}"/>
              </a:ext>
            </a:extLst>
          </p:cNvPr>
          <p:cNvSpPr/>
          <p:nvPr userDrawn="1"/>
        </p:nvSpPr>
        <p:spPr>
          <a:xfrm flipH="1">
            <a:off x="0" y="2"/>
            <a:ext cx="9144000" cy="3428999"/>
          </a:xfrm>
          <a:custGeom>
            <a:avLst/>
            <a:gdLst>
              <a:gd name="connsiteX0" fmla="*/ 0 w 9144000"/>
              <a:gd name="connsiteY0" fmla="*/ 0 h 3428999"/>
              <a:gd name="connsiteX1" fmla="*/ 9144000 w 9144000"/>
              <a:gd name="connsiteY1" fmla="*/ 0 h 3428999"/>
              <a:gd name="connsiteX2" fmla="*/ 9144000 w 9144000"/>
              <a:gd name="connsiteY2" fmla="*/ 2719939 h 3428999"/>
              <a:gd name="connsiteX3" fmla="*/ 9127687 w 9144000"/>
              <a:gd name="connsiteY3" fmla="*/ 2727315 h 3428999"/>
              <a:gd name="connsiteX4" fmla="*/ 5652120 w 9144000"/>
              <a:gd name="connsiteY4" fmla="*/ 3428999 h 3428999"/>
              <a:gd name="connsiteX5" fmla="*/ 309762 w 9144000"/>
              <a:gd name="connsiteY5" fmla="*/ 1655125 h 3428999"/>
              <a:gd name="connsiteX6" fmla="*/ 0 w 9144000"/>
              <a:gd name="connsiteY6" fmla="*/ 141170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3428999">
                <a:moveTo>
                  <a:pt x="0" y="0"/>
                </a:moveTo>
                <a:lnTo>
                  <a:pt x="9144000" y="0"/>
                </a:lnTo>
                <a:lnTo>
                  <a:pt x="9144000" y="2719939"/>
                </a:lnTo>
                <a:lnTo>
                  <a:pt x="9127687" y="2727315"/>
                </a:lnTo>
                <a:cubicBezTo>
                  <a:pt x="8059437" y="3179146"/>
                  <a:pt x="6884957" y="3428999"/>
                  <a:pt x="5652120" y="3428999"/>
                </a:cubicBezTo>
                <a:cubicBezTo>
                  <a:pt x="3648761" y="3428999"/>
                  <a:pt x="1799499" y="2769231"/>
                  <a:pt x="309762" y="1655125"/>
                </a:cubicBezTo>
                <a:lnTo>
                  <a:pt x="0" y="1411700"/>
                </a:lnTo>
                <a:close/>
              </a:path>
            </a:pathLst>
          </a:custGeom>
          <a:solidFill>
            <a:srgbClr val="DEE7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5E3C31-56A4-4925-B4F9-68D1C7788B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125538"/>
            <a:ext cx="8642350" cy="259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CEF0E65-D99A-4424-B916-06D682C1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596A8-16E9-40D7-A22C-B6B095634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367872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1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8DEEAB7-0BEF-427D-8835-C9AA92DAD242}"/>
              </a:ext>
            </a:extLst>
          </p:cNvPr>
          <p:cNvSpPr/>
          <p:nvPr userDrawn="1"/>
        </p:nvSpPr>
        <p:spPr>
          <a:xfrm>
            <a:off x="0" y="2636912"/>
            <a:ext cx="9144000" cy="4221088"/>
          </a:xfrm>
          <a:custGeom>
            <a:avLst/>
            <a:gdLst>
              <a:gd name="connsiteX0" fmla="*/ 3203848 w 9144000"/>
              <a:gd name="connsiteY0" fmla="*/ 0 h 4221088"/>
              <a:gd name="connsiteX1" fmla="*/ 8883516 w 9144000"/>
              <a:gd name="connsiteY1" fmla="*/ 2038948 h 4221088"/>
              <a:gd name="connsiteX2" fmla="*/ 9144000 w 9144000"/>
              <a:gd name="connsiteY2" fmla="*/ 2264585 h 4221088"/>
              <a:gd name="connsiteX3" fmla="*/ 9144000 w 9144000"/>
              <a:gd name="connsiteY3" fmla="*/ 4221088 h 4221088"/>
              <a:gd name="connsiteX4" fmla="*/ 0 w 9144000"/>
              <a:gd name="connsiteY4" fmla="*/ 4221088 h 4221088"/>
              <a:gd name="connsiteX5" fmla="*/ 0 w 9144000"/>
              <a:gd name="connsiteY5" fmla="*/ 594550 h 4221088"/>
              <a:gd name="connsiteX6" fmla="*/ 133761 w 9144000"/>
              <a:gd name="connsiteY6" fmla="*/ 541809 h 4221088"/>
              <a:gd name="connsiteX7" fmla="*/ 3203848 w 9144000"/>
              <a:gd name="connsiteY7" fmla="*/ 0 h 422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221088">
                <a:moveTo>
                  <a:pt x="3203848" y="0"/>
                </a:moveTo>
                <a:cubicBezTo>
                  <a:pt x="5361312" y="0"/>
                  <a:pt x="7340060" y="765175"/>
                  <a:pt x="8883516" y="2038948"/>
                </a:cubicBezTo>
                <a:lnTo>
                  <a:pt x="9144000" y="2264585"/>
                </a:lnTo>
                <a:lnTo>
                  <a:pt x="9144000" y="4221088"/>
                </a:lnTo>
                <a:lnTo>
                  <a:pt x="0" y="4221088"/>
                </a:lnTo>
                <a:lnTo>
                  <a:pt x="0" y="594550"/>
                </a:lnTo>
                <a:lnTo>
                  <a:pt x="133761" y="541809"/>
                </a:lnTo>
                <a:cubicBezTo>
                  <a:pt x="1091063" y="191294"/>
                  <a:pt x="2125116" y="0"/>
                  <a:pt x="3203848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3184DE-6831-476F-8331-B6E23BD5D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25" y="1125538"/>
            <a:ext cx="8642350" cy="259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A8B8245-B68B-4A22-BBB6-5B30033C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640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 small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CE9D48E-F14D-4E74-B54B-4FEC7C8289DB}"/>
              </a:ext>
            </a:extLst>
          </p:cNvPr>
          <p:cNvSpPr/>
          <p:nvPr userDrawn="1"/>
        </p:nvSpPr>
        <p:spPr>
          <a:xfrm>
            <a:off x="2357180" y="4608512"/>
            <a:ext cx="6786820" cy="2249489"/>
          </a:xfrm>
          <a:custGeom>
            <a:avLst/>
            <a:gdLst>
              <a:gd name="connsiteX0" fmla="*/ 5922725 w 6786820"/>
              <a:gd name="connsiteY0" fmla="*/ 0 h 2249489"/>
              <a:gd name="connsiteX1" fmla="*/ 6722896 w 6786820"/>
              <a:gd name="connsiteY1" fmla="*/ 35367 h 2249489"/>
              <a:gd name="connsiteX2" fmla="*/ 6786820 w 6786820"/>
              <a:gd name="connsiteY2" fmla="*/ 42469 h 2249489"/>
              <a:gd name="connsiteX3" fmla="*/ 6786820 w 6786820"/>
              <a:gd name="connsiteY3" fmla="*/ 2249489 h 2249489"/>
              <a:gd name="connsiteX4" fmla="*/ 0 w 6786820"/>
              <a:gd name="connsiteY4" fmla="*/ 2249489 h 2249489"/>
              <a:gd name="connsiteX5" fmla="*/ 243057 w 6786820"/>
              <a:gd name="connsiteY5" fmla="*/ 2038948 h 2249489"/>
              <a:gd name="connsiteX6" fmla="*/ 5922725 w 6786820"/>
              <a:gd name="connsiteY6" fmla="*/ 0 h 224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6820" h="2249489">
                <a:moveTo>
                  <a:pt x="5922725" y="0"/>
                </a:moveTo>
                <a:cubicBezTo>
                  <a:pt x="6192408" y="0"/>
                  <a:pt x="6459299" y="11956"/>
                  <a:pt x="6722896" y="35367"/>
                </a:cubicBezTo>
                <a:lnTo>
                  <a:pt x="6786820" y="42469"/>
                </a:lnTo>
                <a:lnTo>
                  <a:pt x="6786820" y="2249489"/>
                </a:lnTo>
                <a:lnTo>
                  <a:pt x="0" y="2249489"/>
                </a:lnTo>
                <a:lnTo>
                  <a:pt x="243057" y="2038948"/>
                </a:lnTo>
                <a:cubicBezTo>
                  <a:pt x="1786513" y="765175"/>
                  <a:pt x="3765261" y="0"/>
                  <a:pt x="5922725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3184DE-6831-476F-8331-B6E23BD5DD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25" y="1125538"/>
            <a:ext cx="8642350" cy="2590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15CC119-9797-4EB2-BE32-9EE209DE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C4AAE35-30AA-4BCA-A19D-AB4525239C10}"/>
              </a:ext>
            </a:extLst>
          </p:cNvPr>
          <p:cNvSpPr/>
          <p:nvPr userDrawn="1"/>
        </p:nvSpPr>
        <p:spPr>
          <a:xfrm>
            <a:off x="2" y="0"/>
            <a:ext cx="2531307" cy="6858000"/>
          </a:xfrm>
          <a:custGeom>
            <a:avLst/>
            <a:gdLst>
              <a:gd name="connsiteX0" fmla="*/ 0 w 2531307"/>
              <a:gd name="connsiteY0" fmla="*/ 0 h 6858000"/>
              <a:gd name="connsiteX1" fmla="*/ 2531307 w 2531307"/>
              <a:gd name="connsiteY1" fmla="*/ 0 h 6858000"/>
              <a:gd name="connsiteX2" fmla="*/ 2507906 w 2531307"/>
              <a:gd name="connsiteY2" fmla="*/ 15002 h 6858000"/>
              <a:gd name="connsiteX3" fmla="*/ 539552 w 2531307"/>
              <a:gd name="connsiteY3" fmla="*/ 3717032 h 6858000"/>
              <a:gd name="connsiteX4" fmla="*/ 1559026 w 2531307"/>
              <a:gd name="connsiteY4" fmla="*/ 6556866 h 6858000"/>
              <a:gd name="connsiteX5" fmla="*/ 1832715 w 2531307"/>
              <a:gd name="connsiteY5" fmla="*/ 6858000 h 6858000"/>
              <a:gd name="connsiteX6" fmla="*/ 0 w 253130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1307" h="6858000">
                <a:moveTo>
                  <a:pt x="0" y="0"/>
                </a:moveTo>
                <a:lnTo>
                  <a:pt x="2531307" y="0"/>
                </a:lnTo>
                <a:lnTo>
                  <a:pt x="2507906" y="15002"/>
                </a:lnTo>
                <a:cubicBezTo>
                  <a:pt x="1320342" y="817304"/>
                  <a:pt x="539552" y="2175987"/>
                  <a:pt x="539552" y="3717032"/>
                </a:cubicBezTo>
                <a:cubicBezTo>
                  <a:pt x="539552" y="4795764"/>
                  <a:pt x="922139" y="5785138"/>
                  <a:pt x="1559026" y="6556866"/>
                </a:cubicBezTo>
                <a:lnTo>
                  <a:pt x="183271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EE79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4638" y="6308724"/>
            <a:ext cx="5823746" cy="288627"/>
          </a:xfrm>
        </p:spPr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049E1E-7891-4A3D-BA56-9DF6E2AC5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125538"/>
            <a:ext cx="8642350" cy="51831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4CFC308-BFE8-45BA-8EBE-00578524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6" y="404664"/>
            <a:ext cx="6049366" cy="64807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906992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81">
          <p15:clr>
            <a:srgbClr val="FBAE40"/>
          </p15:clr>
        </p15:guide>
        <p15:guide id="5" orient="horz" pos="134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 gre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6F6D6C"/>
              </a:solidFill>
              <a:cs typeface="Arial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18DCE6-65EE-4FB6-803B-4BA917230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25" y="1125538"/>
            <a:ext cx="8642350" cy="51831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07703-D595-4523-9331-6B64F9316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6634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on gre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cs typeface="Arial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18DCE6-65EE-4FB6-803B-4BA917230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25" y="1125538"/>
            <a:ext cx="8642350" cy="51831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9FD8B-B2DF-48BE-BEBC-DBF866B3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41E57672-E3FC-45D4-9771-0E9EF11DF667}"/>
              </a:ext>
            </a:extLst>
          </p:cNvPr>
          <p:cNvGrpSpPr/>
          <p:nvPr userDrawn="1"/>
        </p:nvGrpSpPr>
        <p:grpSpPr>
          <a:xfrm>
            <a:off x="7032030" y="189186"/>
            <a:ext cx="1858517" cy="714278"/>
            <a:chOff x="7020272" y="188913"/>
            <a:chExt cx="1872903" cy="719807"/>
          </a:xfrm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7CD7C82F-928F-4148-BD8D-2399E77D67C4}"/>
                </a:ext>
              </a:extLst>
            </p:cNvPr>
            <p:cNvSpPr/>
            <p:nvPr userDrawn="1"/>
          </p:nvSpPr>
          <p:spPr bwMode="white">
            <a:xfrm>
              <a:off x="7020272" y="188913"/>
              <a:ext cx="1872903" cy="719807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ZA" sz="1400" dirty="0"/>
            </a:p>
          </p:txBody>
        </p: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10A1C3FA-EFE2-4CD9-963C-E7B090C6D984}"/>
                </a:ext>
              </a:extLst>
            </p:cNvPr>
            <p:cNvGrpSpPr>
              <a:grpSpLocks noChangeAspect="1"/>
            </p:cNvGrpSpPr>
            <p:nvPr userDrawn="1"/>
          </p:nvGrpSpPr>
          <p:grpSpPr bwMode="black">
            <a:xfrm>
              <a:off x="7150153" y="392431"/>
              <a:ext cx="1557602" cy="349570"/>
              <a:chOff x="3240088" y="3121025"/>
              <a:chExt cx="2638425" cy="592138"/>
            </a:xfrm>
          </p:grpSpPr>
          <p:sp>
            <p:nvSpPr>
              <p:cNvPr id="278" name="Freeform 269">
                <a:extLst>
                  <a:ext uri="{FF2B5EF4-FFF2-40B4-BE49-F238E27FC236}">
                    <a16:creationId xmlns:a16="http://schemas.microsoft.com/office/drawing/2014/main" id="{35C5DA2A-5103-47A4-9064-1A054C338E97}"/>
                  </a:ext>
                </a:extLst>
              </p:cNvPr>
              <p:cNvSpPr>
                <a:spLocks noEditPoints="1"/>
              </p:cNvSpPr>
              <p:nvPr userDrawn="1"/>
            </p:nvSpPr>
            <p:spPr bwMode="black">
              <a:xfrm>
                <a:off x="3240088" y="3121025"/>
                <a:ext cx="547688" cy="541338"/>
              </a:xfrm>
              <a:custGeom>
                <a:avLst/>
                <a:gdLst>
                  <a:gd name="T0" fmla="*/ 1243 w 1512"/>
                  <a:gd name="T1" fmla="*/ 1219 h 1483"/>
                  <a:gd name="T2" fmla="*/ 1243 w 1512"/>
                  <a:gd name="T3" fmla="*/ 264 h 1483"/>
                  <a:gd name="T4" fmla="*/ 269 w 1512"/>
                  <a:gd name="T5" fmla="*/ 264 h 1483"/>
                  <a:gd name="T6" fmla="*/ 269 w 1512"/>
                  <a:gd name="T7" fmla="*/ 1219 h 1483"/>
                  <a:gd name="T8" fmla="*/ 1243 w 1512"/>
                  <a:gd name="T9" fmla="*/ 1219 h 1483"/>
                  <a:gd name="T10" fmla="*/ 1155 w 1512"/>
                  <a:gd name="T11" fmla="*/ 338 h 1483"/>
                  <a:gd name="T12" fmla="*/ 1197 w 1512"/>
                  <a:gd name="T13" fmla="*/ 1104 h 1483"/>
                  <a:gd name="T14" fmla="*/ 1166 w 1512"/>
                  <a:gd name="T15" fmla="*/ 1133 h 1483"/>
                  <a:gd name="T16" fmla="*/ 771 w 1512"/>
                  <a:gd name="T17" fmla="*/ 1258 h 1483"/>
                  <a:gd name="T18" fmla="*/ 449 w 1512"/>
                  <a:gd name="T19" fmla="*/ 1073 h 1483"/>
                  <a:gd name="T20" fmla="*/ 366 w 1512"/>
                  <a:gd name="T21" fmla="*/ 787 h 1483"/>
                  <a:gd name="T22" fmla="*/ 368 w 1512"/>
                  <a:gd name="T23" fmla="*/ 772 h 1483"/>
                  <a:gd name="T24" fmla="*/ 513 w 1512"/>
                  <a:gd name="T25" fmla="*/ 553 h 1483"/>
                  <a:gd name="T26" fmla="*/ 730 w 1512"/>
                  <a:gd name="T27" fmla="*/ 526 h 1483"/>
                  <a:gd name="T28" fmla="*/ 829 w 1512"/>
                  <a:gd name="T29" fmla="*/ 609 h 1483"/>
                  <a:gd name="T30" fmla="*/ 815 w 1512"/>
                  <a:gd name="T31" fmla="*/ 687 h 1483"/>
                  <a:gd name="T32" fmla="*/ 752 w 1512"/>
                  <a:gd name="T33" fmla="*/ 699 h 1483"/>
                  <a:gd name="T34" fmla="*/ 604 w 1512"/>
                  <a:gd name="T35" fmla="*/ 731 h 1483"/>
                  <a:gd name="T36" fmla="*/ 563 w 1512"/>
                  <a:gd name="T37" fmla="*/ 916 h 1483"/>
                  <a:gd name="T38" fmla="*/ 717 w 1512"/>
                  <a:gd name="T39" fmla="*/ 1052 h 1483"/>
                  <a:gd name="T40" fmla="*/ 1023 w 1512"/>
                  <a:gd name="T41" fmla="*/ 1014 h 1483"/>
                  <a:gd name="T42" fmla="*/ 1209 w 1512"/>
                  <a:gd name="T43" fmla="*/ 728 h 1483"/>
                  <a:gd name="T44" fmla="*/ 1211 w 1512"/>
                  <a:gd name="T45" fmla="*/ 716 h 1483"/>
                  <a:gd name="T46" fmla="*/ 1108 w 1512"/>
                  <a:gd name="T47" fmla="*/ 359 h 1483"/>
                  <a:gd name="T48" fmla="*/ 890 w 1512"/>
                  <a:gd name="T49" fmla="*/ 189 h 1483"/>
                  <a:gd name="T50" fmla="*/ 1155 w 1512"/>
                  <a:gd name="T51" fmla="*/ 338 h 1483"/>
                  <a:gd name="T52" fmla="*/ 342 w 1512"/>
                  <a:gd name="T53" fmla="*/ 1149 h 1483"/>
                  <a:gd name="T54" fmla="*/ 300 w 1512"/>
                  <a:gd name="T55" fmla="*/ 383 h 1483"/>
                  <a:gd name="T56" fmla="*/ 330 w 1512"/>
                  <a:gd name="T57" fmla="*/ 353 h 1483"/>
                  <a:gd name="T58" fmla="*/ 726 w 1512"/>
                  <a:gd name="T59" fmla="*/ 229 h 1483"/>
                  <a:gd name="T60" fmla="*/ 1047 w 1512"/>
                  <a:gd name="T61" fmla="*/ 414 h 1483"/>
                  <a:gd name="T62" fmla="*/ 1130 w 1512"/>
                  <a:gd name="T63" fmla="*/ 700 h 1483"/>
                  <a:gd name="T64" fmla="*/ 1128 w 1512"/>
                  <a:gd name="T65" fmla="*/ 715 h 1483"/>
                  <a:gd name="T66" fmla="*/ 983 w 1512"/>
                  <a:gd name="T67" fmla="*/ 933 h 1483"/>
                  <a:gd name="T68" fmla="*/ 766 w 1512"/>
                  <a:gd name="T69" fmla="*/ 961 h 1483"/>
                  <a:gd name="T70" fmla="*/ 667 w 1512"/>
                  <a:gd name="T71" fmla="*/ 878 h 1483"/>
                  <a:gd name="T72" fmla="*/ 682 w 1512"/>
                  <a:gd name="T73" fmla="*/ 800 h 1483"/>
                  <a:gd name="T74" fmla="*/ 744 w 1512"/>
                  <a:gd name="T75" fmla="*/ 788 h 1483"/>
                  <a:gd name="T76" fmla="*/ 892 w 1512"/>
                  <a:gd name="T77" fmla="*/ 756 h 1483"/>
                  <a:gd name="T78" fmla="*/ 934 w 1512"/>
                  <a:gd name="T79" fmla="*/ 571 h 1483"/>
                  <a:gd name="T80" fmla="*/ 779 w 1512"/>
                  <a:gd name="T81" fmla="*/ 434 h 1483"/>
                  <a:gd name="T82" fmla="*/ 474 w 1512"/>
                  <a:gd name="T83" fmla="*/ 472 h 1483"/>
                  <a:gd name="T84" fmla="*/ 288 w 1512"/>
                  <a:gd name="T85" fmla="*/ 758 h 1483"/>
                  <a:gd name="T86" fmla="*/ 286 w 1512"/>
                  <a:gd name="T87" fmla="*/ 771 h 1483"/>
                  <a:gd name="T88" fmla="*/ 388 w 1512"/>
                  <a:gd name="T89" fmla="*/ 1127 h 1483"/>
                  <a:gd name="T90" fmla="*/ 607 w 1512"/>
                  <a:gd name="T91" fmla="*/ 1298 h 1483"/>
                  <a:gd name="T92" fmla="*/ 342 w 1512"/>
                  <a:gd name="T93" fmla="*/ 1149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12" h="1483">
                    <a:moveTo>
                      <a:pt x="1243" y="1219"/>
                    </a:moveTo>
                    <a:cubicBezTo>
                      <a:pt x="1512" y="956"/>
                      <a:pt x="1512" y="528"/>
                      <a:pt x="1243" y="264"/>
                    </a:cubicBezTo>
                    <a:cubicBezTo>
                      <a:pt x="974" y="0"/>
                      <a:pt x="538" y="0"/>
                      <a:pt x="269" y="264"/>
                    </a:cubicBezTo>
                    <a:cubicBezTo>
                      <a:pt x="0" y="528"/>
                      <a:pt x="0" y="956"/>
                      <a:pt x="269" y="1219"/>
                    </a:cubicBezTo>
                    <a:cubicBezTo>
                      <a:pt x="538" y="1483"/>
                      <a:pt x="974" y="1483"/>
                      <a:pt x="1243" y="1219"/>
                    </a:cubicBezTo>
                    <a:close/>
                    <a:moveTo>
                      <a:pt x="1155" y="338"/>
                    </a:moveTo>
                    <a:cubicBezTo>
                      <a:pt x="1367" y="547"/>
                      <a:pt x="1381" y="878"/>
                      <a:pt x="1197" y="1104"/>
                    </a:cubicBezTo>
                    <a:cubicBezTo>
                      <a:pt x="1187" y="1114"/>
                      <a:pt x="1177" y="1124"/>
                      <a:pt x="1166" y="1133"/>
                    </a:cubicBezTo>
                    <a:cubicBezTo>
                      <a:pt x="1048" y="1238"/>
                      <a:pt x="919" y="1279"/>
                      <a:pt x="771" y="1258"/>
                    </a:cubicBezTo>
                    <a:cubicBezTo>
                      <a:pt x="647" y="1240"/>
                      <a:pt x="527" y="1171"/>
                      <a:pt x="449" y="1073"/>
                    </a:cubicBezTo>
                    <a:cubicBezTo>
                      <a:pt x="344" y="940"/>
                      <a:pt x="359" y="837"/>
                      <a:pt x="366" y="787"/>
                    </a:cubicBezTo>
                    <a:cubicBezTo>
                      <a:pt x="367" y="782"/>
                      <a:pt x="368" y="776"/>
                      <a:pt x="368" y="772"/>
                    </a:cubicBezTo>
                    <a:cubicBezTo>
                      <a:pt x="377" y="695"/>
                      <a:pt x="437" y="605"/>
                      <a:pt x="513" y="553"/>
                    </a:cubicBezTo>
                    <a:cubicBezTo>
                      <a:pt x="581" y="508"/>
                      <a:pt x="683" y="508"/>
                      <a:pt x="730" y="526"/>
                    </a:cubicBezTo>
                    <a:cubicBezTo>
                      <a:pt x="774" y="542"/>
                      <a:pt x="817" y="578"/>
                      <a:pt x="829" y="609"/>
                    </a:cubicBezTo>
                    <a:cubicBezTo>
                      <a:pt x="839" y="632"/>
                      <a:pt x="835" y="670"/>
                      <a:pt x="815" y="687"/>
                    </a:cubicBezTo>
                    <a:cubicBezTo>
                      <a:pt x="800" y="699"/>
                      <a:pt x="774" y="704"/>
                      <a:pt x="752" y="699"/>
                    </a:cubicBezTo>
                    <a:cubicBezTo>
                      <a:pt x="700" y="687"/>
                      <a:pt x="642" y="699"/>
                      <a:pt x="604" y="731"/>
                    </a:cubicBezTo>
                    <a:cubicBezTo>
                      <a:pt x="547" y="779"/>
                      <a:pt x="540" y="860"/>
                      <a:pt x="563" y="916"/>
                    </a:cubicBezTo>
                    <a:cubicBezTo>
                      <a:pt x="585" y="971"/>
                      <a:pt x="647" y="1026"/>
                      <a:pt x="717" y="1052"/>
                    </a:cubicBezTo>
                    <a:cubicBezTo>
                      <a:pt x="796" y="1082"/>
                      <a:pt x="932" y="1075"/>
                      <a:pt x="1023" y="1014"/>
                    </a:cubicBezTo>
                    <a:cubicBezTo>
                      <a:pt x="1122" y="948"/>
                      <a:pt x="1197" y="833"/>
                      <a:pt x="1209" y="728"/>
                    </a:cubicBezTo>
                    <a:cubicBezTo>
                      <a:pt x="1209" y="725"/>
                      <a:pt x="1210" y="721"/>
                      <a:pt x="1211" y="716"/>
                    </a:cubicBezTo>
                    <a:cubicBezTo>
                      <a:pt x="1219" y="658"/>
                      <a:pt x="1238" y="523"/>
                      <a:pt x="1108" y="359"/>
                    </a:cubicBezTo>
                    <a:cubicBezTo>
                      <a:pt x="1051" y="287"/>
                      <a:pt x="975" y="228"/>
                      <a:pt x="890" y="189"/>
                    </a:cubicBezTo>
                    <a:cubicBezTo>
                      <a:pt x="989" y="214"/>
                      <a:pt x="1080" y="265"/>
                      <a:pt x="1155" y="338"/>
                    </a:cubicBezTo>
                    <a:close/>
                    <a:moveTo>
                      <a:pt x="342" y="1149"/>
                    </a:moveTo>
                    <a:cubicBezTo>
                      <a:pt x="129" y="940"/>
                      <a:pt x="115" y="609"/>
                      <a:pt x="300" y="383"/>
                    </a:cubicBezTo>
                    <a:cubicBezTo>
                      <a:pt x="310" y="373"/>
                      <a:pt x="320" y="363"/>
                      <a:pt x="330" y="353"/>
                    </a:cubicBezTo>
                    <a:cubicBezTo>
                      <a:pt x="448" y="248"/>
                      <a:pt x="578" y="208"/>
                      <a:pt x="726" y="229"/>
                    </a:cubicBezTo>
                    <a:cubicBezTo>
                      <a:pt x="850" y="247"/>
                      <a:pt x="970" y="316"/>
                      <a:pt x="1047" y="414"/>
                    </a:cubicBezTo>
                    <a:cubicBezTo>
                      <a:pt x="1152" y="546"/>
                      <a:pt x="1137" y="650"/>
                      <a:pt x="1130" y="700"/>
                    </a:cubicBezTo>
                    <a:cubicBezTo>
                      <a:pt x="1130" y="705"/>
                      <a:pt x="1129" y="710"/>
                      <a:pt x="1128" y="715"/>
                    </a:cubicBezTo>
                    <a:cubicBezTo>
                      <a:pt x="1120" y="792"/>
                      <a:pt x="1060" y="882"/>
                      <a:pt x="983" y="933"/>
                    </a:cubicBezTo>
                    <a:cubicBezTo>
                      <a:pt x="916" y="979"/>
                      <a:pt x="814" y="978"/>
                      <a:pt x="766" y="961"/>
                    </a:cubicBezTo>
                    <a:cubicBezTo>
                      <a:pt x="723" y="945"/>
                      <a:pt x="679" y="908"/>
                      <a:pt x="667" y="878"/>
                    </a:cubicBezTo>
                    <a:cubicBezTo>
                      <a:pt x="658" y="854"/>
                      <a:pt x="661" y="817"/>
                      <a:pt x="682" y="800"/>
                    </a:cubicBezTo>
                    <a:cubicBezTo>
                      <a:pt x="696" y="788"/>
                      <a:pt x="723" y="782"/>
                      <a:pt x="744" y="788"/>
                    </a:cubicBezTo>
                    <a:cubicBezTo>
                      <a:pt x="796" y="800"/>
                      <a:pt x="854" y="787"/>
                      <a:pt x="892" y="756"/>
                    </a:cubicBezTo>
                    <a:cubicBezTo>
                      <a:pt x="949" y="708"/>
                      <a:pt x="956" y="626"/>
                      <a:pt x="934" y="571"/>
                    </a:cubicBezTo>
                    <a:cubicBezTo>
                      <a:pt x="912" y="515"/>
                      <a:pt x="850" y="460"/>
                      <a:pt x="779" y="434"/>
                    </a:cubicBezTo>
                    <a:cubicBezTo>
                      <a:pt x="701" y="405"/>
                      <a:pt x="565" y="411"/>
                      <a:pt x="474" y="472"/>
                    </a:cubicBezTo>
                    <a:cubicBezTo>
                      <a:pt x="374" y="539"/>
                      <a:pt x="299" y="654"/>
                      <a:pt x="288" y="758"/>
                    </a:cubicBezTo>
                    <a:cubicBezTo>
                      <a:pt x="287" y="762"/>
                      <a:pt x="287" y="766"/>
                      <a:pt x="286" y="771"/>
                    </a:cubicBezTo>
                    <a:cubicBezTo>
                      <a:pt x="278" y="828"/>
                      <a:pt x="258" y="964"/>
                      <a:pt x="388" y="1127"/>
                    </a:cubicBezTo>
                    <a:cubicBezTo>
                      <a:pt x="445" y="1200"/>
                      <a:pt x="522" y="1258"/>
                      <a:pt x="607" y="1298"/>
                    </a:cubicBezTo>
                    <a:cubicBezTo>
                      <a:pt x="508" y="1273"/>
                      <a:pt x="416" y="1222"/>
                      <a:pt x="342" y="1149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279" name="Freeform 270">
                <a:extLst>
                  <a:ext uri="{FF2B5EF4-FFF2-40B4-BE49-F238E27FC236}">
                    <a16:creationId xmlns:a16="http://schemas.microsoft.com/office/drawing/2014/main" id="{DB67104C-ABF6-41F6-B531-8A30EDC28938}"/>
                  </a:ext>
                </a:extLst>
              </p:cNvPr>
              <p:cNvSpPr>
                <a:spLocks noEditPoints="1"/>
              </p:cNvSpPr>
              <p:nvPr userDrawn="1"/>
            </p:nvSpPr>
            <p:spPr bwMode="black">
              <a:xfrm>
                <a:off x="3881438" y="3270250"/>
                <a:ext cx="1949450" cy="242888"/>
              </a:xfrm>
              <a:custGeom>
                <a:avLst/>
                <a:gdLst>
                  <a:gd name="T0" fmla="*/ 1924 w 5389"/>
                  <a:gd name="T1" fmla="*/ 652 h 662"/>
                  <a:gd name="T2" fmla="*/ 1806 w 5389"/>
                  <a:gd name="T3" fmla="*/ 536 h 662"/>
                  <a:gd name="T4" fmla="*/ 1928 w 5389"/>
                  <a:gd name="T5" fmla="*/ 3 h 662"/>
                  <a:gd name="T6" fmla="*/ 1955 w 5389"/>
                  <a:gd name="T7" fmla="*/ 552 h 662"/>
                  <a:gd name="T8" fmla="*/ 2212 w 5389"/>
                  <a:gd name="T9" fmla="*/ 652 h 662"/>
                  <a:gd name="T10" fmla="*/ 5389 w 5389"/>
                  <a:gd name="T11" fmla="*/ 652 h 662"/>
                  <a:gd name="T12" fmla="*/ 5257 w 5389"/>
                  <a:gd name="T13" fmla="*/ 626 h 662"/>
                  <a:gd name="T14" fmla="*/ 4913 w 5389"/>
                  <a:gd name="T15" fmla="*/ 183 h 662"/>
                  <a:gd name="T16" fmla="*/ 4914 w 5389"/>
                  <a:gd name="T17" fmla="*/ 652 h 662"/>
                  <a:gd name="T18" fmla="*/ 4792 w 5389"/>
                  <a:gd name="T19" fmla="*/ 3 h 662"/>
                  <a:gd name="T20" fmla="*/ 4939 w 5389"/>
                  <a:gd name="T21" fmla="*/ 33 h 662"/>
                  <a:gd name="T22" fmla="*/ 5269 w 5389"/>
                  <a:gd name="T23" fmla="*/ 459 h 662"/>
                  <a:gd name="T24" fmla="*/ 5389 w 5389"/>
                  <a:gd name="T25" fmla="*/ 3 h 662"/>
                  <a:gd name="T26" fmla="*/ 4325 w 5389"/>
                  <a:gd name="T27" fmla="*/ 652 h 662"/>
                  <a:gd name="T28" fmla="*/ 4447 w 5389"/>
                  <a:gd name="T29" fmla="*/ 3 h 662"/>
                  <a:gd name="T30" fmla="*/ 2796 w 5389"/>
                  <a:gd name="T31" fmla="*/ 392 h 662"/>
                  <a:gd name="T32" fmla="*/ 2718 w 5389"/>
                  <a:gd name="T33" fmla="*/ 163 h 662"/>
                  <a:gd name="T34" fmla="*/ 2635 w 5389"/>
                  <a:gd name="T35" fmla="*/ 392 h 662"/>
                  <a:gd name="T36" fmla="*/ 2415 w 5389"/>
                  <a:gd name="T37" fmla="*/ 652 h 662"/>
                  <a:gd name="T38" fmla="*/ 2726 w 5389"/>
                  <a:gd name="T39" fmla="*/ 0 h 662"/>
                  <a:gd name="T40" fmla="*/ 3027 w 5389"/>
                  <a:gd name="T41" fmla="*/ 652 h 662"/>
                  <a:gd name="T42" fmla="*/ 2834 w 5389"/>
                  <a:gd name="T43" fmla="*/ 490 h 662"/>
                  <a:gd name="T44" fmla="*/ 2537 w 5389"/>
                  <a:gd name="T45" fmla="*/ 652 h 662"/>
                  <a:gd name="T46" fmla="*/ 1459 w 5389"/>
                  <a:gd name="T47" fmla="*/ 408 h 662"/>
                  <a:gd name="T48" fmla="*/ 1179 w 5389"/>
                  <a:gd name="T49" fmla="*/ 662 h 662"/>
                  <a:gd name="T50" fmla="*/ 908 w 5389"/>
                  <a:gd name="T51" fmla="*/ 414 h 662"/>
                  <a:gd name="T52" fmla="*/ 1030 w 5389"/>
                  <a:gd name="T53" fmla="*/ 3 h 662"/>
                  <a:gd name="T54" fmla="*/ 1069 w 5389"/>
                  <a:gd name="T55" fmla="*/ 520 h 662"/>
                  <a:gd name="T56" fmla="*/ 1302 w 5389"/>
                  <a:gd name="T57" fmla="*/ 520 h 662"/>
                  <a:gd name="T58" fmla="*/ 1337 w 5389"/>
                  <a:gd name="T59" fmla="*/ 3 h 662"/>
                  <a:gd name="T60" fmla="*/ 1459 w 5389"/>
                  <a:gd name="T61" fmla="*/ 408 h 662"/>
                  <a:gd name="T62" fmla="*/ 441 w 5389"/>
                  <a:gd name="T63" fmla="*/ 652 h 662"/>
                  <a:gd name="T64" fmla="*/ 121 w 5389"/>
                  <a:gd name="T65" fmla="*/ 374 h 662"/>
                  <a:gd name="T66" fmla="*/ 0 w 5389"/>
                  <a:gd name="T67" fmla="*/ 652 h 662"/>
                  <a:gd name="T68" fmla="*/ 121 w 5389"/>
                  <a:gd name="T69" fmla="*/ 3 h 662"/>
                  <a:gd name="T70" fmla="*/ 441 w 5389"/>
                  <a:gd name="T71" fmla="*/ 271 h 662"/>
                  <a:gd name="T72" fmla="*/ 563 w 5389"/>
                  <a:gd name="T73" fmla="*/ 3 h 662"/>
                  <a:gd name="T74" fmla="*/ 3697 w 5389"/>
                  <a:gd name="T75" fmla="*/ 260 h 662"/>
                  <a:gd name="T76" fmla="*/ 3908 w 5389"/>
                  <a:gd name="T77" fmla="*/ 3 h 662"/>
                  <a:gd name="T78" fmla="*/ 3980 w 5389"/>
                  <a:gd name="T79" fmla="*/ 652 h 662"/>
                  <a:gd name="T80" fmla="*/ 3858 w 5389"/>
                  <a:gd name="T81" fmla="*/ 266 h 662"/>
                  <a:gd name="T82" fmla="*/ 3819 w 5389"/>
                  <a:gd name="T83" fmla="*/ 263 h 662"/>
                  <a:gd name="T84" fmla="*/ 3655 w 5389"/>
                  <a:gd name="T85" fmla="*/ 516 h 662"/>
                  <a:gd name="T86" fmla="*/ 3475 w 5389"/>
                  <a:gd name="T87" fmla="*/ 260 h 662"/>
                  <a:gd name="T88" fmla="*/ 3435 w 5389"/>
                  <a:gd name="T89" fmla="*/ 652 h 662"/>
                  <a:gd name="T90" fmla="*/ 3313 w 5389"/>
                  <a:gd name="T91" fmla="*/ 3 h 662"/>
                  <a:gd name="T92" fmla="*/ 3449 w 5389"/>
                  <a:gd name="T93" fmla="*/ 35 h 662"/>
                  <a:gd name="T94" fmla="*/ 3653 w 5389"/>
                  <a:gd name="T95" fmla="*/ 332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389" h="662">
                    <a:moveTo>
                      <a:pt x="2212" y="652"/>
                    </a:moveTo>
                    <a:lnTo>
                      <a:pt x="1924" y="652"/>
                    </a:lnTo>
                    <a:cubicBezTo>
                      <a:pt x="1864" y="652"/>
                      <a:pt x="1815" y="608"/>
                      <a:pt x="1807" y="552"/>
                    </a:cubicBezTo>
                    <a:lnTo>
                      <a:pt x="1806" y="536"/>
                    </a:lnTo>
                    <a:lnTo>
                      <a:pt x="1806" y="3"/>
                    </a:lnTo>
                    <a:lnTo>
                      <a:pt x="1928" y="3"/>
                    </a:lnTo>
                    <a:lnTo>
                      <a:pt x="1928" y="525"/>
                    </a:lnTo>
                    <a:cubicBezTo>
                      <a:pt x="1928" y="540"/>
                      <a:pt x="1940" y="552"/>
                      <a:pt x="1955" y="552"/>
                    </a:cubicBezTo>
                    <a:lnTo>
                      <a:pt x="2212" y="552"/>
                    </a:lnTo>
                    <a:lnTo>
                      <a:pt x="2212" y="652"/>
                    </a:lnTo>
                    <a:close/>
                    <a:moveTo>
                      <a:pt x="5389" y="3"/>
                    </a:moveTo>
                    <a:lnTo>
                      <a:pt x="5389" y="652"/>
                    </a:lnTo>
                    <a:lnTo>
                      <a:pt x="5317" y="652"/>
                    </a:lnTo>
                    <a:cubicBezTo>
                      <a:pt x="5292" y="652"/>
                      <a:pt x="5271" y="642"/>
                      <a:pt x="5257" y="626"/>
                    </a:cubicBezTo>
                    <a:lnTo>
                      <a:pt x="4978" y="272"/>
                    </a:lnTo>
                    <a:cubicBezTo>
                      <a:pt x="4950" y="235"/>
                      <a:pt x="4931" y="211"/>
                      <a:pt x="4913" y="183"/>
                    </a:cubicBezTo>
                    <a:cubicBezTo>
                      <a:pt x="4913" y="205"/>
                      <a:pt x="4914" y="239"/>
                      <a:pt x="4914" y="270"/>
                    </a:cubicBezTo>
                    <a:lnTo>
                      <a:pt x="4914" y="652"/>
                    </a:lnTo>
                    <a:lnTo>
                      <a:pt x="4792" y="652"/>
                    </a:lnTo>
                    <a:lnTo>
                      <a:pt x="4792" y="3"/>
                    </a:lnTo>
                    <a:lnTo>
                      <a:pt x="4880" y="3"/>
                    </a:lnTo>
                    <a:cubicBezTo>
                      <a:pt x="4904" y="4"/>
                      <a:pt x="4925" y="15"/>
                      <a:pt x="4939" y="33"/>
                    </a:cubicBezTo>
                    <a:lnTo>
                      <a:pt x="5204" y="368"/>
                    </a:lnTo>
                    <a:cubicBezTo>
                      <a:pt x="5235" y="408"/>
                      <a:pt x="5253" y="432"/>
                      <a:pt x="5269" y="459"/>
                    </a:cubicBezTo>
                    <a:lnTo>
                      <a:pt x="5269" y="3"/>
                    </a:lnTo>
                    <a:lnTo>
                      <a:pt x="5389" y="3"/>
                    </a:lnTo>
                    <a:close/>
                    <a:moveTo>
                      <a:pt x="4447" y="652"/>
                    </a:moveTo>
                    <a:lnTo>
                      <a:pt x="4325" y="652"/>
                    </a:lnTo>
                    <a:lnTo>
                      <a:pt x="4325" y="3"/>
                    </a:lnTo>
                    <a:lnTo>
                      <a:pt x="4447" y="3"/>
                    </a:lnTo>
                    <a:lnTo>
                      <a:pt x="4447" y="652"/>
                    </a:lnTo>
                    <a:close/>
                    <a:moveTo>
                      <a:pt x="2796" y="392"/>
                    </a:moveTo>
                    <a:lnTo>
                      <a:pt x="2743" y="243"/>
                    </a:lnTo>
                    <a:cubicBezTo>
                      <a:pt x="2731" y="211"/>
                      <a:pt x="2723" y="184"/>
                      <a:pt x="2718" y="163"/>
                    </a:cubicBezTo>
                    <a:cubicBezTo>
                      <a:pt x="2713" y="185"/>
                      <a:pt x="2704" y="211"/>
                      <a:pt x="2693" y="241"/>
                    </a:cubicBezTo>
                    <a:lnTo>
                      <a:pt x="2635" y="392"/>
                    </a:lnTo>
                    <a:lnTo>
                      <a:pt x="2796" y="392"/>
                    </a:lnTo>
                    <a:close/>
                    <a:moveTo>
                      <a:pt x="2415" y="652"/>
                    </a:moveTo>
                    <a:lnTo>
                      <a:pt x="2654" y="49"/>
                    </a:lnTo>
                    <a:cubicBezTo>
                      <a:pt x="2665" y="20"/>
                      <a:pt x="2693" y="0"/>
                      <a:pt x="2726" y="0"/>
                    </a:cubicBezTo>
                    <a:cubicBezTo>
                      <a:pt x="2740" y="0"/>
                      <a:pt x="2753" y="4"/>
                      <a:pt x="2765" y="10"/>
                    </a:cubicBezTo>
                    <a:lnTo>
                      <a:pt x="3027" y="652"/>
                    </a:lnTo>
                    <a:lnTo>
                      <a:pt x="2899" y="652"/>
                    </a:lnTo>
                    <a:lnTo>
                      <a:pt x="2834" y="490"/>
                    </a:lnTo>
                    <a:lnTo>
                      <a:pt x="2598" y="490"/>
                    </a:lnTo>
                    <a:lnTo>
                      <a:pt x="2537" y="652"/>
                    </a:lnTo>
                    <a:lnTo>
                      <a:pt x="2415" y="652"/>
                    </a:lnTo>
                    <a:close/>
                    <a:moveTo>
                      <a:pt x="1459" y="408"/>
                    </a:moveTo>
                    <a:cubicBezTo>
                      <a:pt x="1459" y="482"/>
                      <a:pt x="1437" y="546"/>
                      <a:pt x="1392" y="590"/>
                    </a:cubicBezTo>
                    <a:cubicBezTo>
                      <a:pt x="1346" y="635"/>
                      <a:pt x="1278" y="662"/>
                      <a:pt x="1179" y="662"/>
                    </a:cubicBezTo>
                    <a:cubicBezTo>
                      <a:pt x="1086" y="662"/>
                      <a:pt x="1018" y="640"/>
                      <a:pt x="974" y="598"/>
                    </a:cubicBezTo>
                    <a:cubicBezTo>
                      <a:pt x="926" y="554"/>
                      <a:pt x="908" y="486"/>
                      <a:pt x="908" y="414"/>
                    </a:cubicBezTo>
                    <a:lnTo>
                      <a:pt x="908" y="3"/>
                    </a:lnTo>
                    <a:lnTo>
                      <a:pt x="1030" y="3"/>
                    </a:lnTo>
                    <a:lnTo>
                      <a:pt x="1030" y="406"/>
                    </a:lnTo>
                    <a:cubicBezTo>
                      <a:pt x="1030" y="453"/>
                      <a:pt x="1043" y="492"/>
                      <a:pt x="1069" y="520"/>
                    </a:cubicBezTo>
                    <a:cubicBezTo>
                      <a:pt x="1094" y="547"/>
                      <a:pt x="1133" y="561"/>
                      <a:pt x="1181" y="561"/>
                    </a:cubicBezTo>
                    <a:cubicBezTo>
                      <a:pt x="1238" y="561"/>
                      <a:pt x="1277" y="546"/>
                      <a:pt x="1302" y="520"/>
                    </a:cubicBezTo>
                    <a:cubicBezTo>
                      <a:pt x="1327" y="494"/>
                      <a:pt x="1337" y="457"/>
                      <a:pt x="1337" y="412"/>
                    </a:cubicBezTo>
                    <a:lnTo>
                      <a:pt x="1337" y="3"/>
                    </a:lnTo>
                    <a:lnTo>
                      <a:pt x="1459" y="3"/>
                    </a:lnTo>
                    <a:lnTo>
                      <a:pt x="1459" y="408"/>
                    </a:lnTo>
                    <a:close/>
                    <a:moveTo>
                      <a:pt x="563" y="652"/>
                    </a:moveTo>
                    <a:lnTo>
                      <a:pt x="441" y="652"/>
                    </a:lnTo>
                    <a:lnTo>
                      <a:pt x="441" y="374"/>
                    </a:lnTo>
                    <a:lnTo>
                      <a:pt x="121" y="374"/>
                    </a:lnTo>
                    <a:lnTo>
                      <a:pt x="121" y="652"/>
                    </a:lnTo>
                    <a:lnTo>
                      <a:pt x="0" y="652"/>
                    </a:lnTo>
                    <a:lnTo>
                      <a:pt x="0" y="3"/>
                    </a:lnTo>
                    <a:lnTo>
                      <a:pt x="121" y="3"/>
                    </a:lnTo>
                    <a:lnTo>
                      <a:pt x="121" y="271"/>
                    </a:lnTo>
                    <a:lnTo>
                      <a:pt x="441" y="271"/>
                    </a:lnTo>
                    <a:lnTo>
                      <a:pt x="441" y="3"/>
                    </a:lnTo>
                    <a:lnTo>
                      <a:pt x="563" y="3"/>
                    </a:lnTo>
                    <a:lnTo>
                      <a:pt x="563" y="652"/>
                    </a:lnTo>
                    <a:close/>
                    <a:moveTo>
                      <a:pt x="3697" y="260"/>
                    </a:moveTo>
                    <a:lnTo>
                      <a:pt x="3846" y="33"/>
                    </a:lnTo>
                    <a:cubicBezTo>
                      <a:pt x="3860" y="15"/>
                      <a:pt x="3882" y="3"/>
                      <a:pt x="3908" y="3"/>
                    </a:cubicBezTo>
                    <a:lnTo>
                      <a:pt x="3980" y="3"/>
                    </a:lnTo>
                    <a:lnTo>
                      <a:pt x="3980" y="652"/>
                    </a:lnTo>
                    <a:lnTo>
                      <a:pt x="3858" y="652"/>
                    </a:lnTo>
                    <a:lnTo>
                      <a:pt x="3858" y="266"/>
                    </a:lnTo>
                    <a:cubicBezTo>
                      <a:pt x="3858" y="242"/>
                      <a:pt x="3858" y="222"/>
                      <a:pt x="3860" y="196"/>
                    </a:cubicBezTo>
                    <a:cubicBezTo>
                      <a:pt x="3850" y="217"/>
                      <a:pt x="3830" y="247"/>
                      <a:pt x="3819" y="263"/>
                    </a:cubicBezTo>
                    <a:lnTo>
                      <a:pt x="3684" y="472"/>
                    </a:lnTo>
                    <a:lnTo>
                      <a:pt x="3655" y="516"/>
                    </a:lnTo>
                    <a:lnTo>
                      <a:pt x="3623" y="472"/>
                    </a:lnTo>
                    <a:lnTo>
                      <a:pt x="3475" y="260"/>
                    </a:lnTo>
                    <a:cubicBezTo>
                      <a:pt x="3462" y="242"/>
                      <a:pt x="3448" y="224"/>
                      <a:pt x="3435" y="196"/>
                    </a:cubicBezTo>
                    <a:lnTo>
                      <a:pt x="3435" y="652"/>
                    </a:lnTo>
                    <a:lnTo>
                      <a:pt x="3313" y="652"/>
                    </a:lnTo>
                    <a:lnTo>
                      <a:pt x="3313" y="3"/>
                    </a:lnTo>
                    <a:lnTo>
                      <a:pt x="3388" y="3"/>
                    </a:lnTo>
                    <a:cubicBezTo>
                      <a:pt x="3413" y="4"/>
                      <a:pt x="3435" y="16"/>
                      <a:pt x="3449" y="35"/>
                    </a:cubicBezTo>
                    <a:lnTo>
                      <a:pt x="3609" y="263"/>
                    </a:lnTo>
                    <a:cubicBezTo>
                      <a:pt x="3628" y="290"/>
                      <a:pt x="3641" y="310"/>
                      <a:pt x="3653" y="332"/>
                    </a:cubicBezTo>
                    <a:cubicBezTo>
                      <a:pt x="3665" y="311"/>
                      <a:pt x="3678" y="289"/>
                      <a:pt x="3697" y="26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280" name="Freeform 271">
                <a:extLst>
                  <a:ext uri="{FF2B5EF4-FFF2-40B4-BE49-F238E27FC236}">
                    <a16:creationId xmlns:a16="http://schemas.microsoft.com/office/drawing/2014/main" id="{F525C321-2F3D-4C92-A256-97E8561A187A}"/>
                  </a:ext>
                </a:extLst>
              </p:cNvPr>
              <p:cNvSpPr>
                <a:spLocks noEditPoints="1"/>
              </p:cNvSpPr>
              <p:nvPr userDrawn="1"/>
            </p:nvSpPr>
            <p:spPr bwMode="black">
              <a:xfrm>
                <a:off x="3883025" y="3608388"/>
                <a:ext cx="1995488" cy="104775"/>
              </a:xfrm>
              <a:custGeom>
                <a:avLst/>
                <a:gdLst>
                  <a:gd name="T0" fmla="*/ 79 w 5517"/>
                  <a:gd name="T1" fmla="*/ 286 h 289"/>
                  <a:gd name="T2" fmla="*/ 338 w 5517"/>
                  <a:gd name="T3" fmla="*/ 81 h 289"/>
                  <a:gd name="T4" fmla="*/ 286 w 5517"/>
                  <a:gd name="T5" fmla="*/ 162 h 289"/>
                  <a:gd name="T6" fmla="*/ 513 w 5517"/>
                  <a:gd name="T7" fmla="*/ 0 h 289"/>
                  <a:gd name="T8" fmla="*/ 471 w 5517"/>
                  <a:gd name="T9" fmla="*/ 84 h 289"/>
                  <a:gd name="T10" fmla="*/ 671 w 5517"/>
                  <a:gd name="T11" fmla="*/ 81 h 289"/>
                  <a:gd name="T12" fmla="*/ 618 w 5517"/>
                  <a:gd name="T13" fmla="*/ 163 h 289"/>
                  <a:gd name="T14" fmla="*/ 903 w 5517"/>
                  <a:gd name="T15" fmla="*/ 163 h 289"/>
                  <a:gd name="T16" fmla="*/ 804 w 5517"/>
                  <a:gd name="T17" fmla="*/ 286 h 289"/>
                  <a:gd name="T18" fmla="*/ 1207 w 5517"/>
                  <a:gd name="T19" fmla="*/ 118 h 289"/>
                  <a:gd name="T20" fmla="*/ 1207 w 5517"/>
                  <a:gd name="T21" fmla="*/ 0 h 289"/>
                  <a:gd name="T22" fmla="*/ 1126 w 5517"/>
                  <a:gd name="T23" fmla="*/ 118 h 289"/>
                  <a:gd name="T24" fmla="*/ 1413 w 5517"/>
                  <a:gd name="T25" fmla="*/ 84 h 289"/>
                  <a:gd name="T26" fmla="*/ 1248 w 5517"/>
                  <a:gd name="T27" fmla="*/ 84 h 289"/>
                  <a:gd name="T28" fmla="*/ 1413 w 5517"/>
                  <a:gd name="T29" fmla="*/ 286 h 289"/>
                  <a:gd name="T30" fmla="*/ 1563 w 5517"/>
                  <a:gd name="T31" fmla="*/ 118 h 289"/>
                  <a:gd name="T32" fmla="*/ 1459 w 5517"/>
                  <a:gd name="T33" fmla="*/ 87 h 289"/>
                  <a:gd name="T34" fmla="*/ 1777 w 5517"/>
                  <a:gd name="T35" fmla="*/ 286 h 289"/>
                  <a:gd name="T36" fmla="*/ 1653 w 5517"/>
                  <a:gd name="T37" fmla="*/ 84 h 289"/>
                  <a:gd name="T38" fmla="*/ 1737 w 5517"/>
                  <a:gd name="T39" fmla="*/ 286 h 289"/>
                  <a:gd name="T40" fmla="*/ 1842 w 5517"/>
                  <a:gd name="T41" fmla="*/ 84 h 289"/>
                  <a:gd name="T42" fmla="*/ 1984 w 5517"/>
                  <a:gd name="T43" fmla="*/ 100 h 289"/>
                  <a:gd name="T44" fmla="*/ 2174 w 5517"/>
                  <a:gd name="T45" fmla="*/ 257 h 289"/>
                  <a:gd name="T46" fmla="*/ 2047 w 5517"/>
                  <a:gd name="T47" fmla="*/ 168 h 289"/>
                  <a:gd name="T48" fmla="*/ 2281 w 5517"/>
                  <a:gd name="T49" fmla="*/ 238 h 289"/>
                  <a:gd name="T50" fmla="*/ 2420 w 5517"/>
                  <a:gd name="T51" fmla="*/ 2 h 289"/>
                  <a:gd name="T52" fmla="*/ 2620 w 5517"/>
                  <a:gd name="T53" fmla="*/ 40 h 289"/>
                  <a:gd name="T54" fmla="*/ 2664 w 5517"/>
                  <a:gd name="T55" fmla="*/ 2 h 289"/>
                  <a:gd name="T56" fmla="*/ 2787 w 5517"/>
                  <a:gd name="T57" fmla="*/ 286 h 289"/>
                  <a:gd name="T58" fmla="*/ 2933 w 5517"/>
                  <a:gd name="T59" fmla="*/ 44 h 289"/>
                  <a:gd name="T60" fmla="*/ 3161 w 5517"/>
                  <a:gd name="T61" fmla="*/ 286 h 289"/>
                  <a:gd name="T62" fmla="*/ 2996 w 5517"/>
                  <a:gd name="T63" fmla="*/ 84 h 289"/>
                  <a:gd name="T64" fmla="*/ 3120 w 5517"/>
                  <a:gd name="T65" fmla="*/ 286 h 289"/>
                  <a:gd name="T66" fmla="*/ 3264 w 5517"/>
                  <a:gd name="T67" fmla="*/ 177 h 289"/>
                  <a:gd name="T68" fmla="*/ 3294 w 5517"/>
                  <a:gd name="T69" fmla="*/ 193 h 289"/>
                  <a:gd name="T70" fmla="*/ 3532 w 5517"/>
                  <a:gd name="T71" fmla="*/ 110 h 289"/>
                  <a:gd name="T72" fmla="*/ 3524 w 5517"/>
                  <a:gd name="T73" fmla="*/ 227 h 289"/>
                  <a:gd name="T74" fmla="*/ 3647 w 5517"/>
                  <a:gd name="T75" fmla="*/ 213 h 289"/>
                  <a:gd name="T76" fmla="*/ 3647 w 5517"/>
                  <a:gd name="T77" fmla="*/ 213 h 289"/>
                  <a:gd name="T78" fmla="*/ 3750 w 5517"/>
                  <a:gd name="T79" fmla="*/ 2 h 289"/>
                  <a:gd name="T80" fmla="*/ 3997 w 5517"/>
                  <a:gd name="T81" fmla="*/ 84 h 289"/>
                  <a:gd name="T82" fmla="*/ 3873 w 5517"/>
                  <a:gd name="T83" fmla="*/ 213 h 289"/>
                  <a:gd name="T84" fmla="*/ 4390 w 5517"/>
                  <a:gd name="T85" fmla="*/ 286 h 289"/>
                  <a:gd name="T86" fmla="*/ 4142 w 5517"/>
                  <a:gd name="T87" fmla="*/ 104 h 289"/>
                  <a:gd name="T88" fmla="*/ 4185 w 5517"/>
                  <a:gd name="T89" fmla="*/ 118 h 289"/>
                  <a:gd name="T90" fmla="*/ 4350 w 5517"/>
                  <a:gd name="T91" fmla="*/ 163 h 289"/>
                  <a:gd name="T92" fmla="*/ 4452 w 5517"/>
                  <a:gd name="T93" fmla="*/ 44 h 289"/>
                  <a:gd name="T94" fmla="*/ 4494 w 5517"/>
                  <a:gd name="T95" fmla="*/ 286 h 289"/>
                  <a:gd name="T96" fmla="*/ 4599 w 5517"/>
                  <a:gd name="T97" fmla="*/ 84 h 289"/>
                  <a:gd name="T98" fmla="*/ 4683 w 5517"/>
                  <a:gd name="T99" fmla="*/ 163 h 289"/>
                  <a:gd name="T100" fmla="*/ 4785 w 5517"/>
                  <a:gd name="T101" fmla="*/ 44 h 289"/>
                  <a:gd name="T102" fmla="*/ 4827 w 5517"/>
                  <a:gd name="T103" fmla="*/ 286 h 289"/>
                  <a:gd name="T104" fmla="*/ 4931 w 5517"/>
                  <a:gd name="T105" fmla="*/ 207 h 289"/>
                  <a:gd name="T106" fmla="*/ 5014 w 5517"/>
                  <a:gd name="T107" fmla="*/ 266 h 289"/>
                  <a:gd name="T108" fmla="*/ 5334 w 5517"/>
                  <a:gd name="T109" fmla="*/ 81 h 289"/>
                  <a:gd name="T110" fmla="*/ 5119 w 5517"/>
                  <a:gd name="T111" fmla="*/ 286 h 289"/>
                  <a:gd name="T112" fmla="*/ 5283 w 5517"/>
                  <a:gd name="T113" fmla="*/ 286 h 289"/>
                  <a:gd name="T114" fmla="*/ 5517 w 5517"/>
                  <a:gd name="T115" fmla="*/ 286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517" h="289">
                    <a:moveTo>
                      <a:pt x="200" y="40"/>
                    </a:moveTo>
                    <a:lnTo>
                      <a:pt x="200" y="2"/>
                    </a:lnTo>
                    <a:lnTo>
                      <a:pt x="0" y="2"/>
                    </a:lnTo>
                    <a:lnTo>
                      <a:pt x="0" y="40"/>
                    </a:lnTo>
                    <a:lnTo>
                      <a:pt x="79" y="40"/>
                    </a:lnTo>
                    <a:lnTo>
                      <a:pt x="79" y="286"/>
                    </a:lnTo>
                    <a:lnTo>
                      <a:pt x="122" y="286"/>
                    </a:lnTo>
                    <a:lnTo>
                      <a:pt x="122" y="40"/>
                    </a:lnTo>
                    <a:lnTo>
                      <a:pt x="200" y="40"/>
                    </a:lnTo>
                    <a:close/>
                    <a:moveTo>
                      <a:pt x="408" y="286"/>
                    </a:moveTo>
                    <a:lnTo>
                      <a:pt x="408" y="156"/>
                    </a:lnTo>
                    <a:cubicBezTo>
                      <a:pt x="408" y="112"/>
                      <a:pt x="383" y="81"/>
                      <a:pt x="338" y="81"/>
                    </a:cubicBezTo>
                    <a:cubicBezTo>
                      <a:pt x="318" y="81"/>
                      <a:pt x="300" y="89"/>
                      <a:pt x="286" y="104"/>
                    </a:cubicBezTo>
                    <a:lnTo>
                      <a:pt x="286" y="2"/>
                    </a:lnTo>
                    <a:lnTo>
                      <a:pt x="245" y="2"/>
                    </a:lnTo>
                    <a:lnTo>
                      <a:pt x="245" y="286"/>
                    </a:lnTo>
                    <a:lnTo>
                      <a:pt x="286" y="286"/>
                    </a:lnTo>
                    <a:lnTo>
                      <a:pt x="286" y="162"/>
                    </a:lnTo>
                    <a:cubicBezTo>
                      <a:pt x="286" y="132"/>
                      <a:pt x="304" y="118"/>
                      <a:pt x="327" y="118"/>
                    </a:cubicBezTo>
                    <a:cubicBezTo>
                      <a:pt x="350" y="118"/>
                      <a:pt x="368" y="131"/>
                      <a:pt x="368" y="162"/>
                    </a:cubicBezTo>
                    <a:lnTo>
                      <a:pt x="368" y="286"/>
                    </a:lnTo>
                    <a:lnTo>
                      <a:pt x="408" y="286"/>
                    </a:lnTo>
                    <a:close/>
                    <a:moveTo>
                      <a:pt x="513" y="44"/>
                    </a:moveTo>
                    <a:lnTo>
                      <a:pt x="513" y="0"/>
                    </a:lnTo>
                    <a:lnTo>
                      <a:pt x="470" y="0"/>
                    </a:lnTo>
                    <a:lnTo>
                      <a:pt x="470" y="44"/>
                    </a:lnTo>
                    <a:lnTo>
                      <a:pt x="513" y="44"/>
                    </a:lnTo>
                    <a:close/>
                    <a:moveTo>
                      <a:pt x="512" y="286"/>
                    </a:moveTo>
                    <a:lnTo>
                      <a:pt x="512" y="84"/>
                    </a:lnTo>
                    <a:lnTo>
                      <a:pt x="471" y="84"/>
                    </a:lnTo>
                    <a:lnTo>
                      <a:pt x="471" y="286"/>
                    </a:lnTo>
                    <a:lnTo>
                      <a:pt x="512" y="286"/>
                    </a:lnTo>
                    <a:close/>
                    <a:moveTo>
                      <a:pt x="741" y="286"/>
                    </a:moveTo>
                    <a:lnTo>
                      <a:pt x="741" y="157"/>
                    </a:lnTo>
                    <a:cubicBezTo>
                      <a:pt x="741" y="134"/>
                      <a:pt x="736" y="115"/>
                      <a:pt x="721" y="100"/>
                    </a:cubicBezTo>
                    <a:cubicBezTo>
                      <a:pt x="709" y="88"/>
                      <a:pt x="692" y="81"/>
                      <a:pt x="671" y="81"/>
                    </a:cubicBezTo>
                    <a:cubicBezTo>
                      <a:pt x="650" y="81"/>
                      <a:pt x="631" y="89"/>
                      <a:pt x="617" y="104"/>
                    </a:cubicBezTo>
                    <a:lnTo>
                      <a:pt x="617" y="84"/>
                    </a:lnTo>
                    <a:lnTo>
                      <a:pt x="577" y="84"/>
                    </a:lnTo>
                    <a:lnTo>
                      <a:pt x="577" y="286"/>
                    </a:lnTo>
                    <a:lnTo>
                      <a:pt x="618" y="286"/>
                    </a:lnTo>
                    <a:lnTo>
                      <a:pt x="618" y="163"/>
                    </a:lnTo>
                    <a:cubicBezTo>
                      <a:pt x="618" y="132"/>
                      <a:pt x="637" y="118"/>
                      <a:pt x="660" y="118"/>
                    </a:cubicBezTo>
                    <a:cubicBezTo>
                      <a:pt x="682" y="118"/>
                      <a:pt x="700" y="131"/>
                      <a:pt x="700" y="163"/>
                    </a:cubicBezTo>
                    <a:lnTo>
                      <a:pt x="700" y="286"/>
                    </a:lnTo>
                    <a:lnTo>
                      <a:pt x="741" y="286"/>
                    </a:lnTo>
                    <a:close/>
                    <a:moveTo>
                      <a:pt x="982" y="286"/>
                    </a:moveTo>
                    <a:lnTo>
                      <a:pt x="903" y="163"/>
                    </a:lnTo>
                    <a:lnTo>
                      <a:pt x="973" y="84"/>
                    </a:lnTo>
                    <a:lnTo>
                      <a:pt x="924" y="84"/>
                    </a:lnTo>
                    <a:lnTo>
                      <a:pt x="845" y="177"/>
                    </a:lnTo>
                    <a:lnTo>
                      <a:pt x="845" y="2"/>
                    </a:lnTo>
                    <a:lnTo>
                      <a:pt x="804" y="2"/>
                    </a:lnTo>
                    <a:lnTo>
                      <a:pt x="804" y="286"/>
                    </a:lnTo>
                    <a:lnTo>
                      <a:pt x="845" y="286"/>
                    </a:lnTo>
                    <a:lnTo>
                      <a:pt x="845" y="227"/>
                    </a:lnTo>
                    <a:lnTo>
                      <a:pt x="875" y="193"/>
                    </a:lnTo>
                    <a:lnTo>
                      <a:pt x="932" y="286"/>
                    </a:lnTo>
                    <a:lnTo>
                      <a:pt x="982" y="286"/>
                    </a:lnTo>
                    <a:close/>
                    <a:moveTo>
                      <a:pt x="1207" y="118"/>
                    </a:moveTo>
                    <a:lnTo>
                      <a:pt x="1207" y="87"/>
                    </a:lnTo>
                    <a:lnTo>
                      <a:pt x="1166" y="87"/>
                    </a:lnTo>
                    <a:lnTo>
                      <a:pt x="1166" y="58"/>
                    </a:lnTo>
                    <a:cubicBezTo>
                      <a:pt x="1166" y="43"/>
                      <a:pt x="1174" y="34"/>
                      <a:pt x="1189" y="34"/>
                    </a:cubicBezTo>
                    <a:lnTo>
                      <a:pt x="1207" y="34"/>
                    </a:lnTo>
                    <a:lnTo>
                      <a:pt x="1207" y="0"/>
                    </a:lnTo>
                    <a:lnTo>
                      <a:pt x="1181" y="0"/>
                    </a:lnTo>
                    <a:cubicBezTo>
                      <a:pt x="1143" y="0"/>
                      <a:pt x="1126" y="27"/>
                      <a:pt x="1126" y="56"/>
                    </a:cubicBezTo>
                    <a:lnTo>
                      <a:pt x="1126" y="87"/>
                    </a:lnTo>
                    <a:lnTo>
                      <a:pt x="1102" y="87"/>
                    </a:lnTo>
                    <a:lnTo>
                      <a:pt x="1102" y="118"/>
                    </a:lnTo>
                    <a:lnTo>
                      <a:pt x="1126" y="118"/>
                    </a:lnTo>
                    <a:lnTo>
                      <a:pt x="1126" y="286"/>
                    </a:lnTo>
                    <a:lnTo>
                      <a:pt x="1166" y="286"/>
                    </a:lnTo>
                    <a:lnTo>
                      <a:pt x="1166" y="118"/>
                    </a:lnTo>
                    <a:lnTo>
                      <a:pt x="1207" y="118"/>
                    </a:lnTo>
                    <a:close/>
                    <a:moveTo>
                      <a:pt x="1413" y="286"/>
                    </a:moveTo>
                    <a:lnTo>
                      <a:pt x="1413" y="84"/>
                    </a:lnTo>
                    <a:lnTo>
                      <a:pt x="1372" y="84"/>
                    </a:lnTo>
                    <a:lnTo>
                      <a:pt x="1372" y="207"/>
                    </a:lnTo>
                    <a:cubicBezTo>
                      <a:pt x="1372" y="238"/>
                      <a:pt x="1353" y="252"/>
                      <a:pt x="1330" y="252"/>
                    </a:cubicBezTo>
                    <a:cubicBezTo>
                      <a:pt x="1307" y="252"/>
                      <a:pt x="1289" y="239"/>
                      <a:pt x="1289" y="207"/>
                    </a:cubicBezTo>
                    <a:lnTo>
                      <a:pt x="1289" y="84"/>
                    </a:lnTo>
                    <a:lnTo>
                      <a:pt x="1248" y="84"/>
                    </a:lnTo>
                    <a:lnTo>
                      <a:pt x="1248" y="213"/>
                    </a:lnTo>
                    <a:cubicBezTo>
                      <a:pt x="1248" y="236"/>
                      <a:pt x="1253" y="255"/>
                      <a:pt x="1269" y="270"/>
                    </a:cubicBezTo>
                    <a:cubicBezTo>
                      <a:pt x="1281" y="282"/>
                      <a:pt x="1298" y="289"/>
                      <a:pt x="1319" y="289"/>
                    </a:cubicBezTo>
                    <a:cubicBezTo>
                      <a:pt x="1339" y="289"/>
                      <a:pt x="1359" y="281"/>
                      <a:pt x="1373" y="266"/>
                    </a:cubicBezTo>
                    <a:lnTo>
                      <a:pt x="1373" y="286"/>
                    </a:lnTo>
                    <a:lnTo>
                      <a:pt x="1413" y="286"/>
                    </a:lnTo>
                    <a:close/>
                    <a:moveTo>
                      <a:pt x="1563" y="286"/>
                    </a:moveTo>
                    <a:lnTo>
                      <a:pt x="1563" y="252"/>
                    </a:lnTo>
                    <a:lnTo>
                      <a:pt x="1546" y="252"/>
                    </a:lnTo>
                    <a:cubicBezTo>
                      <a:pt x="1531" y="252"/>
                      <a:pt x="1523" y="243"/>
                      <a:pt x="1523" y="228"/>
                    </a:cubicBezTo>
                    <a:lnTo>
                      <a:pt x="1523" y="118"/>
                    </a:lnTo>
                    <a:lnTo>
                      <a:pt x="1563" y="118"/>
                    </a:lnTo>
                    <a:lnTo>
                      <a:pt x="1563" y="87"/>
                    </a:lnTo>
                    <a:lnTo>
                      <a:pt x="1523" y="87"/>
                    </a:lnTo>
                    <a:lnTo>
                      <a:pt x="1523" y="26"/>
                    </a:lnTo>
                    <a:lnTo>
                      <a:pt x="1483" y="26"/>
                    </a:lnTo>
                    <a:lnTo>
                      <a:pt x="1483" y="87"/>
                    </a:lnTo>
                    <a:lnTo>
                      <a:pt x="1459" y="87"/>
                    </a:lnTo>
                    <a:lnTo>
                      <a:pt x="1459" y="118"/>
                    </a:lnTo>
                    <a:lnTo>
                      <a:pt x="1483" y="118"/>
                    </a:lnTo>
                    <a:lnTo>
                      <a:pt x="1483" y="230"/>
                    </a:lnTo>
                    <a:cubicBezTo>
                      <a:pt x="1483" y="259"/>
                      <a:pt x="1500" y="286"/>
                      <a:pt x="1538" y="286"/>
                    </a:cubicBezTo>
                    <a:lnTo>
                      <a:pt x="1563" y="286"/>
                    </a:lnTo>
                    <a:close/>
                    <a:moveTo>
                      <a:pt x="1777" y="286"/>
                    </a:moveTo>
                    <a:lnTo>
                      <a:pt x="1777" y="84"/>
                    </a:lnTo>
                    <a:lnTo>
                      <a:pt x="1736" y="84"/>
                    </a:lnTo>
                    <a:lnTo>
                      <a:pt x="1736" y="207"/>
                    </a:lnTo>
                    <a:cubicBezTo>
                      <a:pt x="1736" y="238"/>
                      <a:pt x="1717" y="252"/>
                      <a:pt x="1694" y="252"/>
                    </a:cubicBezTo>
                    <a:cubicBezTo>
                      <a:pt x="1671" y="252"/>
                      <a:pt x="1653" y="239"/>
                      <a:pt x="1653" y="207"/>
                    </a:cubicBezTo>
                    <a:lnTo>
                      <a:pt x="1653" y="84"/>
                    </a:lnTo>
                    <a:lnTo>
                      <a:pt x="1613" y="84"/>
                    </a:lnTo>
                    <a:lnTo>
                      <a:pt x="1613" y="213"/>
                    </a:lnTo>
                    <a:cubicBezTo>
                      <a:pt x="1613" y="236"/>
                      <a:pt x="1617" y="255"/>
                      <a:pt x="1633" y="270"/>
                    </a:cubicBezTo>
                    <a:cubicBezTo>
                      <a:pt x="1645" y="282"/>
                      <a:pt x="1662" y="289"/>
                      <a:pt x="1683" y="289"/>
                    </a:cubicBezTo>
                    <a:cubicBezTo>
                      <a:pt x="1703" y="289"/>
                      <a:pt x="1723" y="281"/>
                      <a:pt x="1737" y="266"/>
                    </a:cubicBezTo>
                    <a:lnTo>
                      <a:pt x="1737" y="286"/>
                    </a:lnTo>
                    <a:lnTo>
                      <a:pt x="1777" y="286"/>
                    </a:lnTo>
                    <a:close/>
                    <a:moveTo>
                      <a:pt x="1984" y="100"/>
                    </a:moveTo>
                    <a:cubicBezTo>
                      <a:pt x="1970" y="86"/>
                      <a:pt x="1955" y="81"/>
                      <a:pt x="1936" y="81"/>
                    </a:cubicBezTo>
                    <a:cubicBezTo>
                      <a:pt x="1913" y="81"/>
                      <a:pt x="1892" y="91"/>
                      <a:pt x="1882" y="106"/>
                    </a:cubicBezTo>
                    <a:lnTo>
                      <a:pt x="1882" y="84"/>
                    </a:lnTo>
                    <a:lnTo>
                      <a:pt x="1842" y="84"/>
                    </a:lnTo>
                    <a:lnTo>
                      <a:pt x="1842" y="286"/>
                    </a:lnTo>
                    <a:lnTo>
                      <a:pt x="1883" y="286"/>
                    </a:lnTo>
                    <a:lnTo>
                      <a:pt x="1883" y="163"/>
                    </a:lnTo>
                    <a:cubicBezTo>
                      <a:pt x="1883" y="135"/>
                      <a:pt x="1901" y="118"/>
                      <a:pt x="1923" y="118"/>
                    </a:cubicBezTo>
                    <a:cubicBezTo>
                      <a:pt x="1937" y="118"/>
                      <a:pt x="1944" y="122"/>
                      <a:pt x="1953" y="131"/>
                    </a:cubicBezTo>
                    <a:lnTo>
                      <a:pt x="1984" y="100"/>
                    </a:lnTo>
                    <a:close/>
                    <a:moveTo>
                      <a:pt x="2179" y="197"/>
                    </a:moveTo>
                    <a:lnTo>
                      <a:pt x="2179" y="179"/>
                    </a:lnTo>
                    <a:cubicBezTo>
                      <a:pt x="2179" y="121"/>
                      <a:pt x="2147" y="81"/>
                      <a:pt x="2093" y="81"/>
                    </a:cubicBezTo>
                    <a:cubicBezTo>
                      <a:pt x="2041" y="81"/>
                      <a:pt x="2007" y="119"/>
                      <a:pt x="2007" y="185"/>
                    </a:cubicBezTo>
                    <a:cubicBezTo>
                      <a:pt x="2007" y="262"/>
                      <a:pt x="2047" y="289"/>
                      <a:pt x="2098" y="289"/>
                    </a:cubicBezTo>
                    <a:cubicBezTo>
                      <a:pt x="2134" y="289"/>
                      <a:pt x="2153" y="278"/>
                      <a:pt x="2174" y="257"/>
                    </a:cubicBezTo>
                    <a:lnTo>
                      <a:pt x="2148" y="233"/>
                    </a:lnTo>
                    <a:cubicBezTo>
                      <a:pt x="2134" y="247"/>
                      <a:pt x="2122" y="254"/>
                      <a:pt x="2099" y="254"/>
                    </a:cubicBezTo>
                    <a:cubicBezTo>
                      <a:pt x="2066" y="254"/>
                      <a:pt x="2047" y="232"/>
                      <a:pt x="2047" y="197"/>
                    </a:cubicBezTo>
                    <a:lnTo>
                      <a:pt x="2179" y="197"/>
                    </a:lnTo>
                    <a:close/>
                    <a:moveTo>
                      <a:pt x="2139" y="168"/>
                    </a:moveTo>
                    <a:lnTo>
                      <a:pt x="2047" y="168"/>
                    </a:lnTo>
                    <a:cubicBezTo>
                      <a:pt x="2048" y="156"/>
                      <a:pt x="2049" y="150"/>
                      <a:pt x="2053" y="141"/>
                    </a:cubicBezTo>
                    <a:cubicBezTo>
                      <a:pt x="2059" y="126"/>
                      <a:pt x="2074" y="115"/>
                      <a:pt x="2093" y="115"/>
                    </a:cubicBezTo>
                    <a:cubicBezTo>
                      <a:pt x="2112" y="115"/>
                      <a:pt x="2127" y="126"/>
                      <a:pt x="2133" y="141"/>
                    </a:cubicBezTo>
                    <a:cubicBezTo>
                      <a:pt x="2137" y="150"/>
                      <a:pt x="2138" y="156"/>
                      <a:pt x="2139" y="168"/>
                    </a:cubicBezTo>
                    <a:close/>
                    <a:moveTo>
                      <a:pt x="2281" y="286"/>
                    </a:moveTo>
                    <a:lnTo>
                      <a:pt x="2281" y="238"/>
                    </a:lnTo>
                    <a:lnTo>
                      <a:pt x="2232" y="238"/>
                    </a:lnTo>
                    <a:lnTo>
                      <a:pt x="2232" y="286"/>
                    </a:lnTo>
                    <a:lnTo>
                      <a:pt x="2281" y="286"/>
                    </a:lnTo>
                    <a:close/>
                    <a:moveTo>
                      <a:pt x="2620" y="40"/>
                    </a:moveTo>
                    <a:lnTo>
                      <a:pt x="2620" y="2"/>
                    </a:lnTo>
                    <a:lnTo>
                      <a:pt x="2420" y="2"/>
                    </a:lnTo>
                    <a:lnTo>
                      <a:pt x="2420" y="40"/>
                    </a:lnTo>
                    <a:lnTo>
                      <a:pt x="2498" y="40"/>
                    </a:lnTo>
                    <a:lnTo>
                      <a:pt x="2498" y="286"/>
                    </a:lnTo>
                    <a:lnTo>
                      <a:pt x="2541" y="286"/>
                    </a:lnTo>
                    <a:lnTo>
                      <a:pt x="2541" y="40"/>
                    </a:lnTo>
                    <a:lnTo>
                      <a:pt x="2620" y="40"/>
                    </a:lnTo>
                    <a:close/>
                    <a:moveTo>
                      <a:pt x="2828" y="286"/>
                    </a:moveTo>
                    <a:lnTo>
                      <a:pt x="2828" y="156"/>
                    </a:lnTo>
                    <a:cubicBezTo>
                      <a:pt x="2828" y="112"/>
                      <a:pt x="2803" y="81"/>
                      <a:pt x="2757" y="81"/>
                    </a:cubicBezTo>
                    <a:cubicBezTo>
                      <a:pt x="2737" y="81"/>
                      <a:pt x="2719" y="89"/>
                      <a:pt x="2705" y="104"/>
                    </a:cubicBezTo>
                    <a:lnTo>
                      <a:pt x="2705" y="2"/>
                    </a:lnTo>
                    <a:lnTo>
                      <a:pt x="2664" y="2"/>
                    </a:lnTo>
                    <a:lnTo>
                      <a:pt x="2664" y="286"/>
                    </a:lnTo>
                    <a:lnTo>
                      <a:pt x="2705" y="286"/>
                    </a:lnTo>
                    <a:lnTo>
                      <a:pt x="2705" y="162"/>
                    </a:lnTo>
                    <a:cubicBezTo>
                      <a:pt x="2705" y="132"/>
                      <a:pt x="2723" y="118"/>
                      <a:pt x="2746" y="118"/>
                    </a:cubicBezTo>
                    <a:cubicBezTo>
                      <a:pt x="2769" y="118"/>
                      <a:pt x="2787" y="131"/>
                      <a:pt x="2787" y="162"/>
                    </a:cubicBezTo>
                    <a:lnTo>
                      <a:pt x="2787" y="286"/>
                    </a:lnTo>
                    <a:lnTo>
                      <a:pt x="2828" y="286"/>
                    </a:lnTo>
                    <a:close/>
                    <a:moveTo>
                      <a:pt x="2933" y="44"/>
                    </a:moveTo>
                    <a:lnTo>
                      <a:pt x="2933" y="0"/>
                    </a:lnTo>
                    <a:lnTo>
                      <a:pt x="2889" y="0"/>
                    </a:lnTo>
                    <a:lnTo>
                      <a:pt x="2889" y="44"/>
                    </a:lnTo>
                    <a:lnTo>
                      <a:pt x="2933" y="44"/>
                    </a:lnTo>
                    <a:close/>
                    <a:moveTo>
                      <a:pt x="2932" y="286"/>
                    </a:moveTo>
                    <a:lnTo>
                      <a:pt x="2932" y="84"/>
                    </a:lnTo>
                    <a:lnTo>
                      <a:pt x="2891" y="84"/>
                    </a:lnTo>
                    <a:lnTo>
                      <a:pt x="2891" y="286"/>
                    </a:lnTo>
                    <a:lnTo>
                      <a:pt x="2932" y="286"/>
                    </a:lnTo>
                    <a:close/>
                    <a:moveTo>
                      <a:pt x="3161" y="286"/>
                    </a:moveTo>
                    <a:lnTo>
                      <a:pt x="3161" y="157"/>
                    </a:lnTo>
                    <a:cubicBezTo>
                      <a:pt x="3161" y="134"/>
                      <a:pt x="3156" y="115"/>
                      <a:pt x="3140" y="100"/>
                    </a:cubicBezTo>
                    <a:cubicBezTo>
                      <a:pt x="3128" y="88"/>
                      <a:pt x="3111" y="81"/>
                      <a:pt x="3090" y="81"/>
                    </a:cubicBezTo>
                    <a:cubicBezTo>
                      <a:pt x="3070" y="81"/>
                      <a:pt x="3050" y="89"/>
                      <a:pt x="3036" y="104"/>
                    </a:cubicBezTo>
                    <a:lnTo>
                      <a:pt x="3036" y="84"/>
                    </a:lnTo>
                    <a:lnTo>
                      <a:pt x="2996" y="84"/>
                    </a:lnTo>
                    <a:lnTo>
                      <a:pt x="2996" y="286"/>
                    </a:lnTo>
                    <a:lnTo>
                      <a:pt x="3037" y="286"/>
                    </a:lnTo>
                    <a:lnTo>
                      <a:pt x="3037" y="163"/>
                    </a:lnTo>
                    <a:cubicBezTo>
                      <a:pt x="3037" y="132"/>
                      <a:pt x="3056" y="118"/>
                      <a:pt x="3079" y="118"/>
                    </a:cubicBezTo>
                    <a:cubicBezTo>
                      <a:pt x="3102" y="118"/>
                      <a:pt x="3120" y="131"/>
                      <a:pt x="3120" y="163"/>
                    </a:cubicBezTo>
                    <a:lnTo>
                      <a:pt x="3120" y="286"/>
                    </a:lnTo>
                    <a:lnTo>
                      <a:pt x="3161" y="286"/>
                    </a:lnTo>
                    <a:close/>
                    <a:moveTo>
                      <a:pt x="3402" y="286"/>
                    </a:moveTo>
                    <a:lnTo>
                      <a:pt x="3322" y="163"/>
                    </a:lnTo>
                    <a:lnTo>
                      <a:pt x="3393" y="84"/>
                    </a:lnTo>
                    <a:lnTo>
                      <a:pt x="3343" y="84"/>
                    </a:lnTo>
                    <a:lnTo>
                      <a:pt x="3264" y="177"/>
                    </a:lnTo>
                    <a:lnTo>
                      <a:pt x="3264" y="2"/>
                    </a:lnTo>
                    <a:lnTo>
                      <a:pt x="3224" y="2"/>
                    </a:lnTo>
                    <a:lnTo>
                      <a:pt x="3224" y="286"/>
                    </a:lnTo>
                    <a:lnTo>
                      <a:pt x="3264" y="286"/>
                    </a:lnTo>
                    <a:lnTo>
                      <a:pt x="3264" y="227"/>
                    </a:lnTo>
                    <a:lnTo>
                      <a:pt x="3294" y="193"/>
                    </a:lnTo>
                    <a:lnTo>
                      <a:pt x="3351" y="286"/>
                    </a:lnTo>
                    <a:lnTo>
                      <a:pt x="3402" y="286"/>
                    </a:lnTo>
                    <a:close/>
                    <a:moveTo>
                      <a:pt x="3688" y="286"/>
                    </a:moveTo>
                    <a:lnTo>
                      <a:pt x="3688" y="151"/>
                    </a:lnTo>
                    <a:cubicBezTo>
                      <a:pt x="3688" y="105"/>
                      <a:pt x="3660" y="81"/>
                      <a:pt x="3604" y="81"/>
                    </a:cubicBezTo>
                    <a:cubicBezTo>
                      <a:pt x="3571" y="81"/>
                      <a:pt x="3551" y="88"/>
                      <a:pt x="3532" y="110"/>
                    </a:cubicBezTo>
                    <a:lnTo>
                      <a:pt x="3558" y="136"/>
                    </a:lnTo>
                    <a:cubicBezTo>
                      <a:pt x="3570" y="121"/>
                      <a:pt x="3580" y="116"/>
                      <a:pt x="3603" y="116"/>
                    </a:cubicBezTo>
                    <a:cubicBezTo>
                      <a:pt x="3634" y="116"/>
                      <a:pt x="3647" y="128"/>
                      <a:pt x="3647" y="154"/>
                    </a:cubicBezTo>
                    <a:lnTo>
                      <a:pt x="3647" y="168"/>
                    </a:lnTo>
                    <a:lnTo>
                      <a:pt x="3594" y="168"/>
                    </a:lnTo>
                    <a:cubicBezTo>
                      <a:pt x="3547" y="168"/>
                      <a:pt x="3524" y="193"/>
                      <a:pt x="3524" y="227"/>
                    </a:cubicBezTo>
                    <a:cubicBezTo>
                      <a:pt x="3524" y="244"/>
                      <a:pt x="3529" y="260"/>
                      <a:pt x="3540" y="270"/>
                    </a:cubicBezTo>
                    <a:cubicBezTo>
                      <a:pt x="3552" y="283"/>
                      <a:pt x="3569" y="289"/>
                      <a:pt x="3594" y="289"/>
                    </a:cubicBezTo>
                    <a:cubicBezTo>
                      <a:pt x="3619" y="289"/>
                      <a:pt x="3633" y="283"/>
                      <a:pt x="3648" y="268"/>
                    </a:cubicBezTo>
                    <a:lnTo>
                      <a:pt x="3648" y="286"/>
                    </a:lnTo>
                    <a:lnTo>
                      <a:pt x="3688" y="286"/>
                    </a:lnTo>
                    <a:close/>
                    <a:moveTo>
                      <a:pt x="3647" y="213"/>
                    </a:moveTo>
                    <a:cubicBezTo>
                      <a:pt x="3647" y="228"/>
                      <a:pt x="3644" y="237"/>
                      <a:pt x="3638" y="243"/>
                    </a:cubicBezTo>
                    <a:cubicBezTo>
                      <a:pt x="3628" y="254"/>
                      <a:pt x="3616" y="255"/>
                      <a:pt x="3600" y="255"/>
                    </a:cubicBezTo>
                    <a:cubicBezTo>
                      <a:pt x="3575" y="255"/>
                      <a:pt x="3563" y="244"/>
                      <a:pt x="3563" y="226"/>
                    </a:cubicBezTo>
                    <a:cubicBezTo>
                      <a:pt x="3563" y="208"/>
                      <a:pt x="3576" y="197"/>
                      <a:pt x="3600" y="197"/>
                    </a:cubicBezTo>
                    <a:lnTo>
                      <a:pt x="3647" y="197"/>
                    </a:lnTo>
                    <a:lnTo>
                      <a:pt x="3647" y="213"/>
                    </a:lnTo>
                    <a:close/>
                    <a:moveTo>
                      <a:pt x="3830" y="286"/>
                    </a:moveTo>
                    <a:lnTo>
                      <a:pt x="3830" y="252"/>
                    </a:lnTo>
                    <a:lnTo>
                      <a:pt x="3812" y="252"/>
                    </a:lnTo>
                    <a:cubicBezTo>
                      <a:pt x="3796" y="252"/>
                      <a:pt x="3790" y="244"/>
                      <a:pt x="3790" y="228"/>
                    </a:cubicBezTo>
                    <a:lnTo>
                      <a:pt x="3790" y="2"/>
                    </a:lnTo>
                    <a:lnTo>
                      <a:pt x="3750" y="2"/>
                    </a:lnTo>
                    <a:lnTo>
                      <a:pt x="3750" y="230"/>
                    </a:lnTo>
                    <a:cubicBezTo>
                      <a:pt x="3750" y="260"/>
                      <a:pt x="3766" y="286"/>
                      <a:pt x="3805" y="286"/>
                    </a:cubicBezTo>
                    <a:lnTo>
                      <a:pt x="3830" y="286"/>
                    </a:lnTo>
                    <a:close/>
                    <a:moveTo>
                      <a:pt x="4038" y="286"/>
                    </a:moveTo>
                    <a:lnTo>
                      <a:pt x="4038" y="84"/>
                    </a:lnTo>
                    <a:lnTo>
                      <a:pt x="3997" y="84"/>
                    </a:lnTo>
                    <a:lnTo>
                      <a:pt x="3997" y="207"/>
                    </a:lnTo>
                    <a:cubicBezTo>
                      <a:pt x="3997" y="238"/>
                      <a:pt x="3978" y="252"/>
                      <a:pt x="3955" y="252"/>
                    </a:cubicBezTo>
                    <a:cubicBezTo>
                      <a:pt x="3932" y="252"/>
                      <a:pt x="3914" y="239"/>
                      <a:pt x="3914" y="207"/>
                    </a:cubicBezTo>
                    <a:lnTo>
                      <a:pt x="3914" y="84"/>
                    </a:lnTo>
                    <a:lnTo>
                      <a:pt x="3873" y="84"/>
                    </a:lnTo>
                    <a:lnTo>
                      <a:pt x="3873" y="213"/>
                    </a:lnTo>
                    <a:cubicBezTo>
                      <a:pt x="3873" y="236"/>
                      <a:pt x="3878" y="255"/>
                      <a:pt x="3894" y="270"/>
                    </a:cubicBezTo>
                    <a:cubicBezTo>
                      <a:pt x="3906" y="282"/>
                      <a:pt x="3923" y="289"/>
                      <a:pt x="3944" y="289"/>
                    </a:cubicBezTo>
                    <a:cubicBezTo>
                      <a:pt x="3964" y="289"/>
                      <a:pt x="3984" y="281"/>
                      <a:pt x="3998" y="266"/>
                    </a:cubicBezTo>
                    <a:lnTo>
                      <a:pt x="3998" y="286"/>
                    </a:lnTo>
                    <a:lnTo>
                      <a:pt x="4038" y="286"/>
                    </a:lnTo>
                    <a:close/>
                    <a:moveTo>
                      <a:pt x="4390" y="286"/>
                    </a:moveTo>
                    <a:lnTo>
                      <a:pt x="4390" y="157"/>
                    </a:lnTo>
                    <a:cubicBezTo>
                      <a:pt x="4390" y="134"/>
                      <a:pt x="4384" y="115"/>
                      <a:pt x="4369" y="100"/>
                    </a:cubicBezTo>
                    <a:cubicBezTo>
                      <a:pt x="4357" y="88"/>
                      <a:pt x="4338" y="81"/>
                      <a:pt x="4318" y="81"/>
                    </a:cubicBezTo>
                    <a:cubicBezTo>
                      <a:pt x="4291" y="81"/>
                      <a:pt x="4270" y="91"/>
                      <a:pt x="4254" y="111"/>
                    </a:cubicBezTo>
                    <a:cubicBezTo>
                      <a:pt x="4241" y="91"/>
                      <a:pt x="4222" y="81"/>
                      <a:pt x="4196" y="81"/>
                    </a:cubicBezTo>
                    <a:cubicBezTo>
                      <a:pt x="4176" y="81"/>
                      <a:pt x="4156" y="89"/>
                      <a:pt x="4142" y="104"/>
                    </a:cubicBezTo>
                    <a:lnTo>
                      <a:pt x="4142" y="84"/>
                    </a:lnTo>
                    <a:lnTo>
                      <a:pt x="4102" y="84"/>
                    </a:lnTo>
                    <a:lnTo>
                      <a:pt x="4102" y="286"/>
                    </a:lnTo>
                    <a:lnTo>
                      <a:pt x="4143" y="286"/>
                    </a:lnTo>
                    <a:lnTo>
                      <a:pt x="4143" y="163"/>
                    </a:lnTo>
                    <a:cubicBezTo>
                      <a:pt x="4143" y="132"/>
                      <a:pt x="4162" y="118"/>
                      <a:pt x="4185" y="118"/>
                    </a:cubicBezTo>
                    <a:cubicBezTo>
                      <a:pt x="4208" y="118"/>
                      <a:pt x="4226" y="131"/>
                      <a:pt x="4226" y="163"/>
                    </a:cubicBezTo>
                    <a:lnTo>
                      <a:pt x="4226" y="286"/>
                    </a:lnTo>
                    <a:lnTo>
                      <a:pt x="4267" y="286"/>
                    </a:lnTo>
                    <a:lnTo>
                      <a:pt x="4267" y="161"/>
                    </a:lnTo>
                    <a:cubicBezTo>
                      <a:pt x="4267" y="132"/>
                      <a:pt x="4287" y="118"/>
                      <a:pt x="4309" y="118"/>
                    </a:cubicBezTo>
                    <a:cubicBezTo>
                      <a:pt x="4332" y="118"/>
                      <a:pt x="4350" y="131"/>
                      <a:pt x="4350" y="163"/>
                    </a:cubicBezTo>
                    <a:lnTo>
                      <a:pt x="4350" y="286"/>
                    </a:lnTo>
                    <a:lnTo>
                      <a:pt x="4390" y="286"/>
                    </a:lnTo>
                    <a:close/>
                    <a:moveTo>
                      <a:pt x="4495" y="44"/>
                    </a:moveTo>
                    <a:lnTo>
                      <a:pt x="4495" y="0"/>
                    </a:lnTo>
                    <a:lnTo>
                      <a:pt x="4452" y="0"/>
                    </a:lnTo>
                    <a:lnTo>
                      <a:pt x="4452" y="44"/>
                    </a:lnTo>
                    <a:lnTo>
                      <a:pt x="4495" y="44"/>
                    </a:lnTo>
                    <a:close/>
                    <a:moveTo>
                      <a:pt x="4494" y="286"/>
                    </a:moveTo>
                    <a:lnTo>
                      <a:pt x="4494" y="84"/>
                    </a:lnTo>
                    <a:lnTo>
                      <a:pt x="4453" y="84"/>
                    </a:lnTo>
                    <a:lnTo>
                      <a:pt x="4453" y="286"/>
                    </a:lnTo>
                    <a:lnTo>
                      <a:pt x="4494" y="286"/>
                    </a:lnTo>
                    <a:close/>
                    <a:moveTo>
                      <a:pt x="4723" y="286"/>
                    </a:moveTo>
                    <a:lnTo>
                      <a:pt x="4723" y="157"/>
                    </a:lnTo>
                    <a:cubicBezTo>
                      <a:pt x="4723" y="134"/>
                      <a:pt x="4719" y="115"/>
                      <a:pt x="4703" y="100"/>
                    </a:cubicBezTo>
                    <a:cubicBezTo>
                      <a:pt x="4691" y="88"/>
                      <a:pt x="4674" y="81"/>
                      <a:pt x="4653" y="81"/>
                    </a:cubicBezTo>
                    <a:cubicBezTo>
                      <a:pt x="4633" y="81"/>
                      <a:pt x="4613" y="89"/>
                      <a:pt x="4599" y="104"/>
                    </a:cubicBezTo>
                    <a:lnTo>
                      <a:pt x="4599" y="84"/>
                    </a:lnTo>
                    <a:lnTo>
                      <a:pt x="4559" y="84"/>
                    </a:lnTo>
                    <a:lnTo>
                      <a:pt x="4559" y="286"/>
                    </a:lnTo>
                    <a:lnTo>
                      <a:pt x="4600" y="286"/>
                    </a:lnTo>
                    <a:lnTo>
                      <a:pt x="4600" y="163"/>
                    </a:lnTo>
                    <a:cubicBezTo>
                      <a:pt x="4600" y="132"/>
                      <a:pt x="4619" y="118"/>
                      <a:pt x="4642" y="118"/>
                    </a:cubicBezTo>
                    <a:cubicBezTo>
                      <a:pt x="4665" y="118"/>
                      <a:pt x="4683" y="131"/>
                      <a:pt x="4683" y="163"/>
                    </a:cubicBezTo>
                    <a:lnTo>
                      <a:pt x="4683" y="286"/>
                    </a:lnTo>
                    <a:lnTo>
                      <a:pt x="4723" y="286"/>
                    </a:lnTo>
                    <a:close/>
                    <a:moveTo>
                      <a:pt x="4828" y="44"/>
                    </a:moveTo>
                    <a:lnTo>
                      <a:pt x="4828" y="0"/>
                    </a:lnTo>
                    <a:lnTo>
                      <a:pt x="4785" y="0"/>
                    </a:lnTo>
                    <a:lnTo>
                      <a:pt x="4785" y="44"/>
                    </a:lnTo>
                    <a:lnTo>
                      <a:pt x="4828" y="44"/>
                    </a:lnTo>
                    <a:close/>
                    <a:moveTo>
                      <a:pt x="4827" y="286"/>
                    </a:moveTo>
                    <a:lnTo>
                      <a:pt x="4827" y="84"/>
                    </a:lnTo>
                    <a:lnTo>
                      <a:pt x="4786" y="84"/>
                    </a:lnTo>
                    <a:lnTo>
                      <a:pt x="4786" y="286"/>
                    </a:lnTo>
                    <a:lnTo>
                      <a:pt x="4827" y="286"/>
                    </a:lnTo>
                    <a:close/>
                    <a:moveTo>
                      <a:pt x="5054" y="286"/>
                    </a:moveTo>
                    <a:lnTo>
                      <a:pt x="5054" y="84"/>
                    </a:lnTo>
                    <a:lnTo>
                      <a:pt x="5013" y="84"/>
                    </a:lnTo>
                    <a:lnTo>
                      <a:pt x="5013" y="207"/>
                    </a:lnTo>
                    <a:cubicBezTo>
                      <a:pt x="5013" y="238"/>
                      <a:pt x="4994" y="252"/>
                      <a:pt x="4971" y="252"/>
                    </a:cubicBezTo>
                    <a:cubicBezTo>
                      <a:pt x="4949" y="252"/>
                      <a:pt x="4931" y="239"/>
                      <a:pt x="4931" y="207"/>
                    </a:cubicBezTo>
                    <a:lnTo>
                      <a:pt x="4931" y="84"/>
                    </a:lnTo>
                    <a:lnTo>
                      <a:pt x="4890" y="84"/>
                    </a:lnTo>
                    <a:lnTo>
                      <a:pt x="4890" y="213"/>
                    </a:lnTo>
                    <a:cubicBezTo>
                      <a:pt x="4890" y="236"/>
                      <a:pt x="4895" y="255"/>
                      <a:pt x="4910" y="270"/>
                    </a:cubicBezTo>
                    <a:cubicBezTo>
                      <a:pt x="4922" y="282"/>
                      <a:pt x="4939" y="289"/>
                      <a:pt x="4960" y="289"/>
                    </a:cubicBezTo>
                    <a:cubicBezTo>
                      <a:pt x="4981" y="289"/>
                      <a:pt x="5000" y="281"/>
                      <a:pt x="5014" y="266"/>
                    </a:cubicBezTo>
                    <a:lnTo>
                      <a:pt x="5014" y="286"/>
                    </a:lnTo>
                    <a:lnTo>
                      <a:pt x="5054" y="286"/>
                    </a:lnTo>
                    <a:close/>
                    <a:moveTo>
                      <a:pt x="5407" y="286"/>
                    </a:moveTo>
                    <a:lnTo>
                      <a:pt x="5407" y="157"/>
                    </a:lnTo>
                    <a:cubicBezTo>
                      <a:pt x="5407" y="134"/>
                      <a:pt x="5401" y="115"/>
                      <a:pt x="5385" y="100"/>
                    </a:cubicBezTo>
                    <a:cubicBezTo>
                      <a:pt x="5373" y="88"/>
                      <a:pt x="5355" y="81"/>
                      <a:pt x="5334" y="81"/>
                    </a:cubicBezTo>
                    <a:cubicBezTo>
                      <a:pt x="5307" y="81"/>
                      <a:pt x="5287" y="91"/>
                      <a:pt x="5271" y="111"/>
                    </a:cubicBezTo>
                    <a:cubicBezTo>
                      <a:pt x="5258" y="91"/>
                      <a:pt x="5238" y="81"/>
                      <a:pt x="5213" y="81"/>
                    </a:cubicBezTo>
                    <a:cubicBezTo>
                      <a:pt x="5193" y="81"/>
                      <a:pt x="5173" y="89"/>
                      <a:pt x="5159" y="104"/>
                    </a:cubicBezTo>
                    <a:lnTo>
                      <a:pt x="5159" y="84"/>
                    </a:lnTo>
                    <a:lnTo>
                      <a:pt x="5119" y="84"/>
                    </a:lnTo>
                    <a:lnTo>
                      <a:pt x="5119" y="286"/>
                    </a:lnTo>
                    <a:lnTo>
                      <a:pt x="5160" y="286"/>
                    </a:lnTo>
                    <a:lnTo>
                      <a:pt x="5160" y="163"/>
                    </a:lnTo>
                    <a:cubicBezTo>
                      <a:pt x="5160" y="132"/>
                      <a:pt x="5179" y="118"/>
                      <a:pt x="5202" y="118"/>
                    </a:cubicBezTo>
                    <a:cubicBezTo>
                      <a:pt x="5225" y="118"/>
                      <a:pt x="5243" y="131"/>
                      <a:pt x="5243" y="163"/>
                    </a:cubicBezTo>
                    <a:lnTo>
                      <a:pt x="5243" y="286"/>
                    </a:lnTo>
                    <a:lnTo>
                      <a:pt x="5283" y="286"/>
                    </a:lnTo>
                    <a:lnTo>
                      <a:pt x="5283" y="161"/>
                    </a:lnTo>
                    <a:cubicBezTo>
                      <a:pt x="5283" y="132"/>
                      <a:pt x="5303" y="118"/>
                      <a:pt x="5325" y="118"/>
                    </a:cubicBezTo>
                    <a:cubicBezTo>
                      <a:pt x="5348" y="118"/>
                      <a:pt x="5366" y="131"/>
                      <a:pt x="5366" y="163"/>
                    </a:cubicBezTo>
                    <a:lnTo>
                      <a:pt x="5366" y="286"/>
                    </a:lnTo>
                    <a:lnTo>
                      <a:pt x="5407" y="286"/>
                    </a:lnTo>
                    <a:close/>
                    <a:moveTo>
                      <a:pt x="5517" y="286"/>
                    </a:moveTo>
                    <a:lnTo>
                      <a:pt x="5517" y="238"/>
                    </a:lnTo>
                    <a:lnTo>
                      <a:pt x="5469" y="238"/>
                    </a:lnTo>
                    <a:lnTo>
                      <a:pt x="5469" y="286"/>
                    </a:lnTo>
                    <a:lnTo>
                      <a:pt x="5517" y="286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142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FEF601-3A74-47D0-A33F-8BA67D6659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1520" y="1988840"/>
            <a:ext cx="361364" cy="36004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rIns="0" b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ZA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4631A5-5531-4B03-B5BD-A23B76BFB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4" y="2426037"/>
            <a:ext cx="1296144" cy="128488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53F1E22-6209-4C03-8958-FEB844010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2376" y="1987553"/>
            <a:ext cx="361364" cy="36004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rIns="0" b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ZA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0AD0EC0-F080-4EC0-8110-6E6637DAA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1680" y="2424750"/>
            <a:ext cx="1296144" cy="128488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EF4042B-4375-4055-BCA7-4E49EAF5DA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2536" y="1986266"/>
            <a:ext cx="361364" cy="36004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rIns="0" b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ZA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51A1E24-157E-4D73-9853-FBAE1C920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1840" y="2423463"/>
            <a:ext cx="1296144" cy="128488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8F183EF-4321-4BB7-86CB-271D4E8A32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96" y="1984979"/>
            <a:ext cx="361364" cy="36004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rIns="0" b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ZA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DD4509-74AE-400F-B067-D89AFF98F2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0" y="2422176"/>
            <a:ext cx="1296144" cy="128488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F24DCD7-DAD7-45C0-BE87-C74A06AFE3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12856" y="1983692"/>
            <a:ext cx="361364" cy="36004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rIns="0" b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ZA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F2D1F2CD-0960-41DA-B616-A9E676E7011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12160" y="2420889"/>
            <a:ext cx="1296144" cy="128488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87D1B4B-D93C-47D5-B319-E180DF5AD1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53016" y="1983692"/>
            <a:ext cx="361364" cy="36004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txBody>
          <a:bodyPr wrap="none" rIns="0" bIns="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  <a:endParaRPr lang="en-ZA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C215180F-6439-4F0A-8D37-5CDB29AAF4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52320" y="2420889"/>
            <a:ext cx="1296144" cy="128488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62788949-CDF5-4728-9DEF-D12AA7EF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8799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6F24F47-79F8-4605-8144-4638E2A87B60}"/>
              </a:ext>
            </a:extLst>
          </p:cNvPr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grpSp>
        <p:nvGrpSpPr>
          <p:cNvPr id="3" name="Group 3" hidden="1"/>
          <p:cNvGrpSpPr/>
          <p:nvPr userDrawn="1"/>
        </p:nvGrpSpPr>
        <p:grpSpPr>
          <a:xfrm>
            <a:off x="7456033" y="6441037"/>
            <a:ext cx="1508580" cy="270771"/>
            <a:chOff x="3287713" y="3122613"/>
            <a:chExt cx="2662238" cy="477838"/>
          </a:xfrm>
        </p:grpSpPr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3890963" y="3408363"/>
              <a:ext cx="2058988" cy="84138"/>
            </a:xfrm>
            <a:custGeom>
              <a:avLst/>
              <a:gdLst>
                <a:gd name="T0" fmla="*/ 2531 w 2593"/>
                <a:gd name="T1" fmla="*/ 0 h 105"/>
                <a:gd name="T2" fmla="*/ 2535 w 2593"/>
                <a:gd name="T3" fmla="*/ 0 h 105"/>
                <a:gd name="T4" fmla="*/ 2593 w 2593"/>
                <a:gd name="T5" fmla="*/ 101 h 105"/>
                <a:gd name="T6" fmla="*/ 2547 w 2593"/>
                <a:gd name="T7" fmla="*/ 100 h 105"/>
                <a:gd name="T8" fmla="*/ 2529 w 2593"/>
                <a:gd name="T9" fmla="*/ 88 h 105"/>
                <a:gd name="T10" fmla="*/ 2306 w 2593"/>
                <a:gd name="T11" fmla="*/ 0 h 105"/>
                <a:gd name="T12" fmla="*/ 2364 w 2593"/>
                <a:gd name="T13" fmla="*/ 101 h 105"/>
                <a:gd name="T14" fmla="*/ 2306 w 2593"/>
                <a:gd name="T15" fmla="*/ 0 h 105"/>
                <a:gd name="T16" fmla="*/ 2139 w 2593"/>
                <a:gd name="T17" fmla="*/ 0 h 105"/>
                <a:gd name="T18" fmla="*/ 2081 w 2593"/>
                <a:gd name="T19" fmla="*/ 101 h 105"/>
                <a:gd name="T20" fmla="*/ 1856 w 2593"/>
                <a:gd name="T21" fmla="*/ 0 h 105"/>
                <a:gd name="T22" fmla="*/ 1915 w 2593"/>
                <a:gd name="T23" fmla="*/ 101 h 105"/>
                <a:gd name="T24" fmla="*/ 1856 w 2593"/>
                <a:gd name="T25" fmla="*/ 0 h 105"/>
                <a:gd name="T26" fmla="*/ 1780 w 2593"/>
                <a:gd name="T27" fmla="*/ 0 h 105"/>
                <a:gd name="T28" fmla="*/ 1758 w 2593"/>
                <a:gd name="T29" fmla="*/ 34 h 105"/>
                <a:gd name="T30" fmla="*/ 1734 w 2593"/>
                <a:gd name="T31" fmla="*/ 0 h 105"/>
                <a:gd name="T32" fmla="*/ 1652 w 2593"/>
                <a:gd name="T33" fmla="*/ 0 h 105"/>
                <a:gd name="T34" fmla="*/ 1594 w 2593"/>
                <a:gd name="T35" fmla="*/ 101 h 105"/>
                <a:gd name="T36" fmla="*/ 1201 w 2593"/>
                <a:gd name="T37" fmla="*/ 0 h 105"/>
                <a:gd name="T38" fmla="*/ 1456 w 2593"/>
                <a:gd name="T39" fmla="*/ 101 h 105"/>
                <a:gd name="T40" fmla="*/ 1364 w 2593"/>
                <a:gd name="T41" fmla="*/ 22 h 105"/>
                <a:gd name="T42" fmla="*/ 1220 w 2593"/>
                <a:gd name="T43" fmla="*/ 101 h 105"/>
                <a:gd name="T44" fmla="*/ 1201 w 2593"/>
                <a:gd name="T45" fmla="*/ 0 h 105"/>
                <a:gd name="T46" fmla="*/ 927 w 2593"/>
                <a:gd name="T47" fmla="*/ 0 h 105"/>
                <a:gd name="T48" fmla="*/ 927 w 2593"/>
                <a:gd name="T49" fmla="*/ 43 h 105"/>
                <a:gd name="T50" fmla="*/ 933 w 2593"/>
                <a:gd name="T51" fmla="*/ 49 h 105"/>
                <a:gd name="T52" fmla="*/ 941 w 2593"/>
                <a:gd name="T53" fmla="*/ 51 h 105"/>
                <a:gd name="T54" fmla="*/ 1064 w 2593"/>
                <a:gd name="T55" fmla="*/ 101 h 105"/>
                <a:gd name="T56" fmla="*/ 909 w 2593"/>
                <a:gd name="T57" fmla="*/ 99 h 105"/>
                <a:gd name="T58" fmla="*/ 882 w 2593"/>
                <a:gd name="T59" fmla="*/ 81 h 105"/>
                <a:gd name="T60" fmla="*/ 869 w 2593"/>
                <a:gd name="T61" fmla="*/ 51 h 105"/>
                <a:gd name="T62" fmla="*/ 869 w 2593"/>
                <a:gd name="T63" fmla="*/ 0 h 105"/>
                <a:gd name="T64" fmla="*/ 271 w 2593"/>
                <a:gd name="T65" fmla="*/ 0 h 105"/>
                <a:gd name="T66" fmla="*/ 211 w 2593"/>
                <a:gd name="T67" fmla="*/ 101 h 105"/>
                <a:gd name="T68" fmla="*/ 0 w 2593"/>
                <a:gd name="T69" fmla="*/ 0 h 105"/>
                <a:gd name="T70" fmla="*/ 58 w 2593"/>
                <a:gd name="T71" fmla="*/ 101 h 105"/>
                <a:gd name="T72" fmla="*/ 0 w 2593"/>
                <a:gd name="T73" fmla="*/ 0 h 105"/>
                <a:gd name="T74" fmla="*/ 497 w 2593"/>
                <a:gd name="T75" fmla="*/ 0 h 105"/>
                <a:gd name="T76" fmla="*/ 514 w 2593"/>
                <a:gd name="T77" fmla="*/ 36 h 105"/>
                <a:gd name="T78" fmla="*/ 546 w 2593"/>
                <a:gd name="T79" fmla="*/ 54 h 105"/>
                <a:gd name="T80" fmla="*/ 587 w 2593"/>
                <a:gd name="T81" fmla="*/ 55 h 105"/>
                <a:gd name="T82" fmla="*/ 616 w 2593"/>
                <a:gd name="T83" fmla="*/ 45 h 105"/>
                <a:gd name="T84" fmla="*/ 633 w 2593"/>
                <a:gd name="T85" fmla="*/ 26 h 105"/>
                <a:gd name="T86" fmla="*/ 642 w 2593"/>
                <a:gd name="T87" fmla="*/ 0 h 105"/>
                <a:gd name="T88" fmla="*/ 697 w 2593"/>
                <a:gd name="T89" fmla="*/ 20 h 105"/>
                <a:gd name="T90" fmla="*/ 682 w 2593"/>
                <a:gd name="T91" fmla="*/ 56 h 105"/>
                <a:gd name="T92" fmla="*/ 655 w 2593"/>
                <a:gd name="T93" fmla="*/ 82 h 105"/>
                <a:gd name="T94" fmla="*/ 617 w 2593"/>
                <a:gd name="T95" fmla="*/ 100 h 105"/>
                <a:gd name="T96" fmla="*/ 567 w 2593"/>
                <a:gd name="T97" fmla="*/ 105 h 105"/>
                <a:gd name="T98" fmla="*/ 509 w 2593"/>
                <a:gd name="T99" fmla="*/ 98 h 105"/>
                <a:gd name="T100" fmla="*/ 468 w 2593"/>
                <a:gd name="T101" fmla="*/ 74 h 105"/>
                <a:gd name="T102" fmla="*/ 446 w 2593"/>
                <a:gd name="T103" fmla="*/ 40 h 105"/>
                <a:gd name="T104" fmla="*/ 437 w 2593"/>
                <a:gd name="T10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93" h="105">
                  <a:moveTo>
                    <a:pt x="2460" y="0"/>
                  </a:moveTo>
                  <a:lnTo>
                    <a:pt x="2531" y="0"/>
                  </a:lnTo>
                  <a:lnTo>
                    <a:pt x="2535" y="6"/>
                  </a:lnTo>
                  <a:lnTo>
                    <a:pt x="2535" y="0"/>
                  </a:lnTo>
                  <a:lnTo>
                    <a:pt x="2593" y="0"/>
                  </a:lnTo>
                  <a:lnTo>
                    <a:pt x="2593" y="101"/>
                  </a:lnTo>
                  <a:lnTo>
                    <a:pt x="2558" y="101"/>
                  </a:lnTo>
                  <a:lnTo>
                    <a:pt x="2547" y="100"/>
                  </a:lnTo>
                  <a:lnTo>
                    <a:pt x="2537" y="94"/>
                  </a:lnTo>
                  <a:lnTo>
                    <a:pt x="2529" y="88"/>
                  </a:lnTo>
                  <a:lnTo>
                    <a:pt x="2460" y="0"/>
                  </a:lnTo>
                  <a:close/>
                  <a:moveTo>
                    <a:pt x="2306" y="0"/>
                  </a:moveTo>
                  <a:lnTo>
                    <a:pt x="2364" y="0"/>
                  </a:lnTo>
                  <a:lnTo>
                    <a:pt x="2364" y="101"/>
                  </a:lnTo>
                  <a:lnTo>
                    <a:pt x="2306" y="101"/>
                  </a:lnTo>
                  <a:lnTo>
                    <a:pt x="2306" y="0"/>
                  </a:lnTo>
                  <a:close/>
                  <a:moveTo>
                    <a:pt x="2081" y="0"/>
                  </a:moveTo>
                  <a:lnTo>
                    <a:pt x="2139" y="0"/>
                  </a:lnTo>
                  <a:lnTo>
                    <a:pt x="2139" y="101"/>
                  </a:lnTo>
                  <a:lnTo>
                    <a:pt x="2081" y="101"/>
                  </a:lnTo>
                  <a:lnTo>
                    <a:pt x="2081" y="0"/>
                  </a:lnTo>
                  <a:close/>
                  <a:moveTo>
                    <a:pt x="1856" y="0"/>
                  </a:moveTo>
                  <a:lnTo>
                    <a:pt x="1915" y="0"/>
                  </a:lnTo>
                  <a:lnTo>
                    <a:pt x="1915" y="101"/>
                  </a:lnTo>
                  <a:lnTo>
                    <a:pt x="1856" y="101"/>
                  </a:lnTo>
                  <a:lnTo>
                    <a:pt x="1856" y="0"/>
                  </a:lnTo>
                  <a:close/>
                  <a:moveTo>
                    <a:pt x="1734" y="0"/>
                  </a:moveTo>
                  <a:lnTo>
                    <a:pt x="1780" y="0"/>
                  </a:lnTo>
                  <a:lnTo>
                    <a:pt x="1773" y="13"/>
                  </a:lnTo>
                  <a:lnTo>
                    <a:pt x="1758" y="34"/>
                  </a:lnTo>
                  <a:lnTo>
                    <a:pt x="1743" y="13"/>
                  </a:lnTo>
                  <a:lnTo>
                    <a:pt x="1734" y="0"/>
                  </a:lnTo>
                  <a:close/>
                  <a:moveTo>
                    <a:pt x="1594" y="0"/>
                  </a:moveTo>
                  <a:lnTo>
                    <a:pt x="1652" y="0"/>
                  </a:lnTo>
                  <a:lnTo>
                    <a:pt x="1652" y="101"/>
                  </a:lnTo>
                  <a:lnTo>
                    <a:pt x="1594" y="101"/>
                  </a:lnTo>
                  <a:lnTo>
                    <a:pt x="1594" y="0"/>
                  </a:lnTo>
                  <a:close/>
                  <a:moveTo>
                    <a:pt x="1201" y="0"/>
                  </a:moveTo>
                  <a:lnTo>
                    <a:pt x="1416" y="0"/>
                  </a:lnTo>
                  <a:lnTo>
                    <a:pt x="1456" y="101"/>
                  </a:lnTo>
                  <a:lnTo>
                    <a:pt x="1395" y="101"/>
                  </a:lnTo>
                  <a:lnTo>
                    <a:pt x="1364" y="22"/>
                  </a:lnTo>
                  <a:lnTo>
                    <a:pt x="1249" y="22"/>
                  </a:lnTo>
                  <a:lnTo>
                    <a:pt x="1220" y="101"/>
                  </a:lnTo>
                  <a:lnTo>
                    <a:pt x="1162" y="101"/>
                  </a:lnTo>
                  <a:lnTo>
                    <a:pt x="1201" y="0"/>
                  </a:lnTo>
                  <a:close/>
                  <a:moveTo>
                    <a:pt x="869" y="0"/>
                  </a:moveTo>
                  <a:lnTo>
                    <a:pt x="927" y="0"/>
                  </a:lnTo>
                  <a:lnTo>
                    <a:pt x="927" y="38"/>
                  </a:lnTo>
                  <a:lnTo>
                    <a:pt x="927" y="43"/>
                  </a:lnTo>
                  <a:lnTo>
                    <a:pt x="930" y="46"/>
                  </a:lnTo>
                  <a:lnTo>
                    <a:pt x="933" y="49"/>
                  </a:lnTo>
                  <a:lnTo>
                    <a:pt x="936" y="51"/>
                  </a:lnTo>
                  <a:lnTo>
                    <a:pt x="941" y="51"/>
                  </a:lnTo>
                  <a:lnTo>
                    <a:pt x="1064" y="51"/>
                  </a:lnTo>
                  <a:lnTo>
                    <a:pt x="1064" y="101"/>
                  </a:lnTo>
                  <a:lnTo>
                    <a:pt x="925" y="101"/>
                  </a:lnTo>
                  <a:lnTo>
                    <a:pt x="909" y="99"/>
                  </a:lnTo>
                  <a:lnTo>
                    <a:pt x="894" y="91"/>
                  </a:lnTo>
                  <a:lnTo>
                    <a:pt x="882" y="81"/>
                  </a:lnTo>
                  <a:lnTo>
                    <a:pt x="873" y="68"/>
                  </a:lnTo>
                  <a:lnTo>
                    <a:pt x="869" y="51"/>
                  </a:lnTo>
                  <a:lnTo>
                    <a:pt x="869" y="44"/>
                  </a:lnTo>
                  <a:lnTo>
                    <a:pt x="869" y="0"/>
                  </a:lnTo>
                  <a:close/>
                  <a:moveTo>
                    <a:pt x="211" y="0"/>
                  </a:moveTo>
                  <a:lnTo>
                    <a:pt x="271" y="0"/>
                  </a:lnTo>
                  <a:lnTo>
                    <a:pt x="271" y="101"/>
                  </a:lnTo>
                  <a:lnTo>
                    <a:pt x="211" y="101"/>
                  </a:lnTo>
                  <a:lnTo>
                    <a:pt x="211" y="0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01"/>
                  </a:lnTo>
                  <a:lnTo>
                    <a:pt x="0" y="101"/>
                  </a:lnTo>
                  <a:lnTo>
                    <a:pt x="0" y="0"/>
                  </a:lnTo>
                  <a:close/>
                  <a:moveTo>
                    <a:pt x="437" y="0"/>
                  </a:moveTo>
                  <a:lnTo>
                    <a:pt x="497" y="0"/>
                  </a:lnTo>
                  <a:lnTo>
                    <a:pt x="503" y="20"/>
                  </a:lnTo>
                  <a:lnTo>
                    <a:pt x="514" y="36"/>
                  </a:lnTo>
                  <a:lnTo>
                    <a:pt x="529" y="47"/>
                  </a:lnTo>
                  <a:lnTo>
                    <a:pt x="546" y="54"/>
                  </a:lnTo>
                  <a:lnTo>
                    <a:pt x="568" y="56"/>
                  </a:lnTo>
                  <a:lnTo>
                    <a:pt x="587" y="55"/>
                  </a:lnTo>
                  <a:lnTo>
                    <a:pt x="602" y="50"/>
                  </a:lnTo>
                  <a:lnTo>
                    <a:pt x="616" y="45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9" y="13"/>
                  </a:lnTo>
                  <a:lnTo>
                    <a:pt x="642" y="0"/>
                  </a:lnTo>
                  <a:lnTo>
                    <a:pt x="700" y="0"/>
                  </a:lnTo>
                  <a:lnTo>
                    <a:pt x="697" y="20"/>
                  </a:lnTo>
                  <a:lnTo>
                    <a:pt x="691" y="39"/>
                  </a:lnTo>
                  <a:lnTo>
                    <a:pt x="682" y="56"/>
                  </a:lnTo>
                  <a:lnTo>
                    <a:pt x="670" y="70"/>
                  </a:lnTo>
                  <a:lnTo>
                    <a:pt x="655" y="82"/>
                  </a:lnTo>
                  <a:lnTo>
                    <a:pt x="638" y="92"/>
                  </a:lnTo>
                  <a:lnTo>
                    <a:pt x="617" y="100"/>
                  </a:lnTo>
                  <a:lnTo>
                    <a:pt x="594" y="104"/>
                  </a:lnTo>
                  <a:lnTo>
                    <a:pt x="567" y="105"/>
                  </a:lnTo>
                  <a:lnTo>
                    <a:pt x="535" y="104"/>
                  </a:lnTo>
                  <a:lnTo>
                    <a:pt x="509" y="98"/>
                  </a:lnTo>
                  <a:lnTo>
                    <a:pt x="486" y="88"/>
                  </a:lnTo>
                  <a:lnTo>
                    <a:pt x="468" y="74"/>
                  </a:lnTo>
                  <a:lnTo>
                    <a:pt x="455" y="59"/>
                  </a:lnTo>
                  <a:lnTo>
                    <a:pt x="446" y="40"/>
                  </a:lnTo>
                  <a:lnTo>
                    <a:pt x="440" y="2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890963" y="3236913"/>
              <a:ext cx="2058988" cy="171450"/>
            </a:xfrm>
            <a:custGeom>
              <a:avLst/>
              <a:gdLst>
                <a:gd name="T0" fmla="*/ 1302 w 2593"/>
                <a:gd name="T1" fmla="*/ 97 h 218"/>
                <a:gd name="T2" fmla="*/ 1268 w 2593"/>
                <a:gd name="T3" fmla="*/ 191 h 218"/>
                <a:gd name="T4" fmla="*/ 1320 w 2593"/>
                <a:gd name="T5" fmla="*/ 119 h 218"/>
                <a:gd name="T6" fmla="*/ 1308 w 2593"/>
                <a:gd name="T7" fmla="*/ 79 h 218"/>
                <a:gd name="T8" fmla="*/ 2593 w 2593"/>
                <a:gd name="T9" fmla="*/ 1 h 218"/>
                <a:gd name="T10" fmla="*/ 2535 w 2593"/>
                <a:gd name="T11" fmla="*/ 218 h 218"/>
                <a:gd name="T12" fmla="*/ 2306 w 2593"/>
                <a:gd name="T13" fmla="*/ 1 h 218"/>
                <a:gd name="T14" fmla="*/ 2359 w 2593"/>
                <a:gd name="T15" fmla="*/ 3 h 218"/>
                <a:gd name="T16" fmla="*/ 2376 w 2593"/>
                <a:gd name="T17" fmla="*/ 16 h 218"/>
                <a:gd name="T18" fmla="*/ 2514 w 2593"/>
                <a:gd name="T19" fmla="*/ 195 h 218"/>
                <a:gd name="T20" fmla="*/ 2531 w 2593"/>
                <a:gd name="T21" fmla="*/ 218 h 218"/>
                <a:gd name="T22" fmla="*/ 2395 w 2593"/>
                <a:gd name="T23" fmla="*/ 133 h 218"/>
                <a:gd name="T24" fmla="*/ 2372 w 2593"/>
                <a:gd name="T25" fmla="*/ 102 h 218"/>
                <a:gd name="T26" fmla="*/ 2363 w 2593"/>
                <a:gd name="T27" fmla="*/ 101 h 218"/>
                <a:gd name="T28" fmla="*/ 2364 w 2593"/>
                <a:gd name="T29" fmla="*/ 132 h 218"/>
                <a:gd name="T30" fmla="*/ 2306 w 2593"/>
                <a:gd name="T31" fmla="*/ 218 h 218"/>
                <a:gd name="T32" fmla="*/ 2081 w 2593"/>
                <a:gd name="T33" fmla="*/ 1 h 218"/>
                <a:gd name="T34" fmla="*/ 2139 w 2593"/>
                <a:gd name="T35" fmla="*/ 218 h 218"/>
                <a:gd name="T36" fmla="*/ 2081 w 2593"/>
                <a:gd name="T37" fmla="*/ 1 h 218"/>
                <a:gd name="T38" fmla="*/ 1629 w 2593"/>
                <a:gd name="T39" fmla="*/ 1 h 218"/>
                <a:gd name="T40" fmla="*/ 1651 w 2593"/>
                <a:gd name="T41" fmla="*/ 9 h 218"/>
                <a:gd name="T42" fmla="*/ 1736 w 2593"/>
                <a:gd name="T43" fmla="*/ 129 h 218"/>
                <a:gd name="T44" fmla="*/ 1757 w 2593"/>
                <a:gd name="T45" fmla="*/ 162 h 218"/>
                <a:gd name="T46" fmla="*/ 1770 w 2593"/>
                <a:gd name="T47" fmla="*/ 140 h 218"/>
                <a:gd name="T48" fmla="*/ 1850 w 2593"/>
                <a:gd name="T49" fmla="*/ 16 h 218"/>
                <a:gd name="T50" fmla="*/ 1868 w 2593"/>
                <a:gd name="T51" fmla="*/ 3 h 218"/>
                <a:gd name="T52" fmla="*/ 1915 w 2593"/>
                <a:gd name="T53" fmla="*/ 1 h 218"/>
                <a:gd name="T54" fmla="*/ 1856 w 2593"/>
                <a:gd name="T55" fmla="*/ 218 h 218"/>
                <a:gd name="T56" fmla="*/ 1856 w 2593"/>
                <a:gd name="T57" fmla="*/ 113 h 218"/>
                <a:gd name="T58" fmla="*/ 1851 w 2593"/>
                <a:gd name="T59" fmla="*/ 107 h 218"/>
                <a:gd name="T60" fmla="*/ 1838 w 2593"/>
                <a:gd name="T61" fmla="*/ 129 h 218"/>
                <a:gd name="T62" fmla="*/ 1734 w 2593"/>
                <a:gd name="T63" fmla="*/ 218 h 218"/>
                <a:gd name="T64" fmla="*/ 1662 w 2593"/>
                <a:gd name="T65" fmla="*/ 113 h 218"/>
                <a:gd name="T66" fmla="*/ 1652 w 2593"/>
                <a:gd name="T67" fmla="*/ 218 h 218"/>
                <a:gd name="T68" fmla="*/ 1594 w 2593"/>
                <a:gd name="T69" fmla="*/ 1 h 218"/>
                <a:gd name="T70" fmla="*/ 927 w 2593"/>
                <a:gd name="T71" fmla="*/ 1 h 218"/>
                <a:gd name="T72" fmla="*/ 869 w 2593"/>
                <a:gd name="T73" fmla="*/ 218 h 218"/>
                <a:gd name="T74" fmla="*/ 643 w 2593"/>
                <a:gd name="T75" fmla="*/ 1 h 218"/>
                <a:gd name="T76" fmla="*/ 702 w 2593"/>
                <a:gd name="T77" fmla="*/ 199 h 218"/>
                <a:gd name="T78" fmla="*/ 642 w 2593"/>
                <a:gd name="T79" fmla="*/ 218 h 218"/>
                <a:gd name="T80" fmla="*/ 643 w 2593"/>
                <a:gd name="T81" fmla="*/ 201 h 218"/>
                <a:gd name="T82" fmla="*/ 436 w 2593"/>
                <a:gd name="T83" fmla="*/ 1 h 218"/>
                <a:gd name="T84" fmla="*/ 494 w 2593"/>
                <a:gd name="T85" fmla="*/ 198 h 218"/>
                <a:gd name="T86" fmla="*/ 437 w 2593"/>
                <a:gd name="T87" fmla="*/ 218 h 218"/>
                <a:gd name="T88" fmla="*/ 436 w 2593"/>
                <a:gd name="T89" fmla="*/ 1 h 218"/>
                <a:gd name="T90" fmla="*/ 58 w 2593"/>
                <a:gd name="T91" fmla="*/ 1 h 218"/>
                <a:gd name="T92" fmla="*/ 211 w 2593"/>
                <a:gd name="T93" fmla="*/ 132 h 218"/>
                <a:gd name="T94" fmla="*/ 271 w 2593"/>
                <a:gd name="T95" fmla="*/ 1 h 218"/>
                <a:gd name="T96" fmla="*/ 211 w 2593"/>
                <a:gd name="T97" fmla="*/ 218 h 218"/>
                <a:gd name="T98" fmla="*/ 58 w 2593"/>
                <a:gd name="T99" fmla="*/ 183 h 218"/>
                <a:gd name="T100" fmla="*/ 0 w 2593"/>
                <a:gd name="T101" fmla="*/ 218 h 218"/>
                <a:gd name="T102" fmla="*/ 1311 w 2593"/>
                <a:gd name="T103" fmla="*/ 0 h 218"/>
                <a:gd name="T104" fmla="*/ 1330 w 2593"/>
                <a:gd name="T105" fmla="*/ 5 h 218"/>
                <a:gd name="T106" fmla="*/ 1201 w 2593"/>
                <a:gd name="T107" fmla="*/ 218 h 218"/>
                <a:gd name="T108" fmla="*/ 1284 w 2593"/>
                <a:gd name="T109" fmla="*/ 11 h 218"/>
                <a:gd name="T110" fmla="*/ 1311 w 2593"/>
                <a:gd name="T1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3" h="218">
                  <a:moveTo>
                    <a:pt x="1308" y="79"/>
                  </a:moveTo>
                  <a:lnTo>
                    <a:pt x="1302" y="97"/>
                  </a:lnTo>
                  <a:lnTo>
                    <a:pt x="1295" y="118"/>
                  </a:lnTo>
                  <a:lnTo>
                    <a:pt x="1268" y="191"/>
                  </a:lnTo>
                  <a:lnTo>
                    <a:pt x="1345" y="191"/>
                  </a:lnTo>
                  <a:lnTo>
                    <a:pt x="1320" y="119"/>
                  </a:lnTo>
                  <a:lnTo>
                    <a:pt x="1312" y="97"/>
                  </a:lnTo>
                  <a:lnTo>
                    <a:pt x="1308" y="79"/>
                  </a:lnTo>
                  <a:close/>
                  <a:moveTo>
                    <a:pt x="2535" y="1"/>
                  </a:moveTo>
                  <a:lnTo>
                    <a:pt x="2593" y="1"/>
                  </a:lnTo>
                  <a:lnTo>
                    <a:pt x="2593" y="218"/>
                  </a:lnTo>
                  <a:lnTo>
                    <a:pt x="2535" y="218"/>
                  </a:lnTo>
                  <a:lnTo>
                    <a:pt x="2535" y="1"/>
                  </a:lnTo>
                  <a:close/>
                  <a:moveTo>
                    <a:pt x="2306" y="1"/>
                  </a:moveTo>
                  <a:lnTo>
                    <a:pt x="2348" y="1"/>
                  </a:lnTo>
                  <a:lnTo>
                    <a:pt x="2359" y="3"/>
                  </a:lnTo>
                  <a:lnTo>
                    <a:pt x="2369" y="8"/>
                  </a:lnTo>
                  <a:lnTo>
                    <a:pt x="2376" y="16"/>
                  </a:lnTo>
                  <a:lnTo>
                    <a:pt x="2503" y="180"/>
                  </a:lnTo>
                  <a:lnTo>
                    <a:pt x="2514" y="195"/>
                  </a:lnTo>
                  <a:lnTo>
                    <a:pt x="2523" y="207"/>
                  </a:lnTo>
                  <a:lnTo>
                    <a:pt x="2531" y="218"/>
                  </a:lnTo>
                  <a:lnTo>
                    <a:pt x="2460" y="218"/>
                  </a:lnTo>
                  <a:lnTo>
                    <a:pt x="2395" y="133"/>
                  </a:lnTo>
                  <a:lnTo>
                    <a:pt x="2383" y="117"/>
                  </a:lnTo>
                  <a:lnTo>
                    <a:pt x="2372" y="102"/>
                  </a:lnTo>
                  <a:lnTo>
                    <a:pt x="2363" y="89"/>
                  </a:lnTo>
                  <a:lnTo>
                    <a:pt x="2363" y="101"/>
                  </a:lnTo>
                  <a:lnTo>
                    <a:pt x="2364" y="117"/>
                  </a:lnTo>
                  <a:lnTo>
                    <a:pt x="2364" y="132"/>
                  </a:lnTo>
                  <a:lnTo>
                    <a:pt x="2364" y="218"/>
                  </a:lnTo>
                  <a:lnTo>
                    <a:pt x="2306" y="218"/>
                  </a:lnTo>
                  <a:lnTo>
                    <a:pt x="2306" y="1"/>
                  </a:lnTo>
                  <a:close/>
                  <a:moveTo>
                    <a:pt x="2081" y="1"/>
                  </a:moveTo>
                  <a:lnTo>
                    <a:pt x="2139" y="1"/>
                  </a:lnTo>
                  <a:lnTo>
                    <a:pt x="2139" y="218"/>
                  </a:lnTo>
                  <a:lnTo>
                    <a:pt x="2081" y="218"/>
                  </a:lnTo>
                  <a:lnTo>
                    <a:pt x="2081" y="1"/>
                  </a:lnTo>
                  <a:close/>
                  <a:moveTo>
                    <a:pt x="1594" y="1"/>
                  </a:moveTo>
                  <a:lnTo>
                    <a:pt x="1629" y="1"/>
                  </a:lnTo>
                  <a:lnTo>
                    <a:pt x="1641" y="3"/>
                  </a:lnTo>
                  <a:lnTo>
                    <a:pt x="1651" y="9"/>
                  </a:lnTo>
                  <a:lnTo>
                    <a:pt x="1659" y="17"/>
                  </a:lnTo>
                  <a:lnTo>
                    <a:pt x="1736" y="129"/>
                  </a:lnTo>
                  <a:lnTo>
                    <a:pt x="1748" y="146"/>
                  </a:lnTo>
                  <a:lnTo>
                    <a:pt x="1757" y="162"/>
                  </a:lnTo>
                  <a:lnTo>
                    <a:pt x="1764" y="152"/>
                  </a:lnTo>
                  <a:lnTo>
                    <a:pt x="1770" y="140"/>
                  </a:lnTo>
                  <a:lnTo>
                    <a:pt x="1778" y="127"/>
                  </a:lnTo>
                  <a:lnTo>
                    <a:pt x="1850" y="16"/>
                  </a:lnTo>
                  <a:lnTo>
                    <a:pt x="1858" y="8"/>
                  </a:lnTo>
                  <a:lnTo>
                    <a:pt x="1868" y="3"/>
                  </a:lnTo>
                  <a:lnTo>
                    <a:pt x="1879" y="1"/>
                  </a:lnTo>
                  <a:lnTo>
                    <a:pt x="1915" y="1"/>
                  </a:lnTo>
                  <a:lnTo>
                    <a:pt x="1915" y="218"/>
                  </a:lnTo>
                  <a:lnTo>
                    <a:pt x="1856" y="218"/>
                  </a:lnTo>
                  <a:lnTo>
                    <a:pt x="1856" y="130"/>
                  </a:lnTo>
                  <a:lnTo>
                    <a:pt x="1856" y="113"/>
                  </a:lnTo>
                  <a:lnTo>
                    <a:pt x="1857" y="96"/>
                  </a:lnTo>
                  <a:lnTo>
                    <a:pt x="1851" y="107"/>
                  </a:lnTo>
                  <a:lnTo>
                    <a:pt x="1844" y="119"/>
                  </a:lnTo>
                  <a:lnTo>
                    <a:pt x="1838" y="129"/>
                  </a:lnTo>
                  <a:lnTo>
                    <a:pt x="1780" y="218"/>
                  </a:lnTo>
                  <a:lnTo>
                    <a:pt x="1734" y="218"/>
                  </a:lnTo>
                  <a:lnTo>
                    <a:pt x="1671" y="127"/>
                  </a:lnTo>
                  <a:lnTo>
                    <a:pt x="1662" y="113"/>
                  </a:lnTo>
                  <a:lnTo>
                    <a:pt x="1652" y="96"/>
                  </a:lnTo>
                  <a:lnTo>
                    <a:pt x="1652" y="218"/>
                  </a:lnTo>
                  <a:lnTo>
                    <a:pt x="1594" y="218"/>
                  </a:lnTo>
                  <a:lnTo>
                    <a:pt x="1594" y="1"/>
                  </a:lnTo>
                  <a:close/>
                  <a:moveTo>
                    <a:pt x="869" y="1"/>
                  </a:moveTo>
                  <a:lnTo>
                    <a:pt x="927" y="1"/>
                  </a:lnTo>
                  <a:lnTo>
                    <a:pt x="927" y="218"/>
                  </a:lnTo>
                  <a:lnTo>
                    <a:pt x="869" y="218"/>
                  </a:lnTo>
                  <a:lnTo>
                    <a:pt x="869" y="1"/>
                  </a:lnTo>
                  <a:close/>
                  <a:moveTo>
                    <a:pt x="643" y="1"/>
                  </a:moveTo>
                  <a:lnTo>
                    <a:pt x="702" y="1"/>
                  </a:lnTo>
                  <a:lnTo>
                    <a:pt x="702" y="199"/>
                  </a:lnTo>
                  <a:lnTo>
                    <a:pt x="700" y="218"/>
                  </a:lnTo>
                  <a:lnTo>
                    <a:pt x="642" y="218"/>
                  </a:lnTo>
                  <a:lnTo>
                    <a:pt x="642" y="210"/>
                  </a:lnTo>
                  <a:lnTo>
                    <a:pt x="643" y="201"/>
                  </a:lnTo>
                  <a:lnTo>
                    <a:pt x="643" y="1"/>
                  </a:lnTo>
                  <a:close/>
                  <a:moveTo>
                    <a:pt x="436" y="1"/>
                  </a:moveTo>
                  <a:lnTo>
                    <a:pt x="494" y="1"/>
                  </a:lnTo>
                  <a:lnTo>
                    <a:pt x="494" y="198"/>
                  </a:lnTo>
                  <a:lnTo>
                    <a:pt x="497" y="218"/>
                  </a:lnTo>
                  <a:lnTo>
                    <a:pt x="437" y="218"/>
                  </a:lnTo>
                  <a:lnTo>
                    <a:pt x="436" y="202"/>
                  </a:lnTo>
                  <a:lnTo>
                    <a:pt x="436" y="1"/>
                  </a:lnTo>
                  <a:close/>
                  <a:moveTo>
                    <a:pt x="0" y="1"/>
                  </a:moveTo>
                  <a:lnTo>
                    <a:pt x="58" y="1"/>
                  </a:lnTo>
                  <a:lnTo>
                    <a:pt x="58" y="132"/>
                  </a:lnTo>
                  <a:lnTo>
                    <a:pt x="211" y="132"/>
                  </a:lnTo>
                  <a:lnTo>
                    <a:pt x="211" y="1"/>
                  </a:lnTo>
                  <a:lnTo>
                    <a:pt x="271" y="1"/>
                  </a:lnTo>
                  <a:lnTo>
                    <a:pt x="271" y="218"/>
                  </a:lnTo>
                  <a:lnTo>
                    <a:pt x="211" y="218"/>
                  </a:lnTo>
                  <a:lnTo>
                    <a:pt x="211" y="183"/>
                  </a:lnTo>
                  <a:lnTo>
                    <a:pt x="58" y="183"/>
                  </a:lnTo>
                  <a:lnTo>
                    <a:pt x="58" y="218"/>
                  </a:lnTo>
                  <a:lnTo>
                    <a:pt x="0" y="218"/>
                  </a:lnTo>
                  <a:lnTo>
                    <a:pt x="0" y="1"/>
                  </a:lnTo>
                  <a:close/>
                  <a:moveTo>
                    <a:pt x="1311" y="0"/>
                  </a:moveTo>
                  <a:lnTo>
                    <a:pt x="1321" y="1"/>
                  </a:lnTo>
                  <a:lnTo>
                    <a:pt x="1330" y="5"/>
                  </a:lnTo>
                  <a:lnTo>
                    <a:pt x="1416" y="218"/>
                  </a:lnTo>
                  <a:lnTo>
                    <a:pt x="1201" y="218"/>
                  </a:lnTo>
                  <a:lnTo>
                    <a:pt x="1277" y="23"/>
                  </a:lnTo>
                  <a:lnTo>
                    <a:pt x="1284" y="11"/>
                  </a:lnTo>
                  <a:lnTo>
                    <a:pt x="1297" y="2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287713" y="3122613"/>
              <a:ext cx="479425" cy="477838"/>
            </a:xfrm>
            <a:custGeom>
              <a:avLst/>
              <a:gdLst>
                <a:gd name="T0" fmla="*/ 302 w 604"/>
                <a:gd name="T1" fmla="*/ 0 h 602"/>
                <a:gd name="T2" fmla="*/ 341 w 604"/>
                <a:gd name="T3" fmla="*/ 2 h 602"/>
                <a:gd name="T4" fmla="*/ 379 w 604"/>
                <a:gd name="T5" fmla="*/ 9 h 602"/>
                <a:gd name="T6" fmla="*/ 416 w 604"/>
                <a:gd name="T7" fmla="*/ 22 h 602"/>
                <a:gd name="T8" fmla="*/ 452 w 604"/>
                <a:gd name="T9" fmla="*/ 39 h 602"/>
                <a:gd name="T10" fmla="*/ 485 w 604"/>
                <a:gd name="T11" fmla="*/ 61 h 602"/>
                <a:gd name="T12" fmla="*/ 516 w 604"/>
                <a:gd name="T13" fmla="*/ 88 h 602"/>
                <a:gd name="T14" fmla="*/ 544 w 604"/>
                <a:gd name="T15" fmla="*/ 119 h 602"/>
                <a:gd name="T16" fmla="*/ 566 w 604"/>
                <a:gd name="T17" fmla="*/ 152 h 602"/>
                <a:gd name="T18" fmla="*/ 582 w 604"/>
                <a:gd name="T19" fmla="*/ 187 h 602"/>
                <a:gd name="T20" fmla="*/ 594 w 604"/>
                <a:gd name="T21" fmla="*/ 224 h 602"/>
                <a:gd name="T22" fmla="*/ 602 w 604"/>
                <a:gd name="T23" fmla="*/ 263 h 602"/>
                <a:gd name="T24" fmla="*/ 604 w 604"/>
                <a:gd name="T25" fmla="*/ 301 h 602"/>
                <a:gd name="T26" fmla="*/ 602 w 604"/>
                <a:gd name="T27" fmla="*/ 339 h 602"/>
                <a:gd name="T28" fmla="*/ 594 w 604"/>
                <a:gd name="T29" fmla="*/ 377 h 602"/>
                <a:gd name="T30" fmla="*/ 582 w 604"/>
                <a:gd name="T31" fmla="*/ 414 h 602"/>
                <a:gd name="T32" fmla="*/ 566 w 604"/>
                <a:gd name="T33" fmla="*/ 450 h 602"/>
                <a:gd name="T34" fmla="*/ 544 w 604"/>
                <a:gd name="T35" fmla="*/ 483 h 602"/>
                <a:gd name="T36" fmla="*/ 516 w 604"/>
                <a:gd name="T37" fmla="*/ 513 h 602"/>
                <a:gd name="T38" fmla="*/ 485 w 604"/>
                <a:gd name="T39" fmla="*/ 541 h 602"/>
                <a:gd name="T40" fmla="*/ 452 w 604"/>
                <a:gd name="T41" fmla="*/ 563 h 602"/>
                <a:gd name="T42" fmla="*/ 416 w 604"/>
                <a:gd name="T43" fmla="*/ 579 h 602"/>
                <a:gd name="T44" fmla="*/ 379 w 604"/>
                <a:gd name="T45" fmla="*/ 592 h 602"/>
                <a:gd name="T46" fmla="*/ 341 w 604"/>
                <a:gd name="T47" fmla="*/ 599 h 602"/>
                <a:gd name="T48" fmla="*/ 302 w 604"/>
                <a:gd name="T49" fmla="*/ 602 h 602"/>
                <a:gd name="T50" fmla="*/ 264 w 604"/>
                <a:gd name="T51" fmla="*/ 599 h 602"/>
                <a:gd name="T52" fmla="*/ 226 w 604"/>
                <a:gd name="T53" fmla="*/ 592 h 602"/>
                <a:gd name="T54" fmla="*/ 189 w 604"/>
                <a:gd name="T55" fmla="*/ 579 h 602"/>
                <a:gd name="T56" fmla="*/ 154 w 604"/>
                <a:gd name="T57" fmla="*/ 563 h 602"/>
                <a:gd name="T58" fmla="*/ 121 w 604"/>
                <a:gd name="T59" fmla="*/ 541 h 602"/>
                <a:gd name="T60" fmla="*/ 90 w 604"/>
                <a:gd name="T61" fmla="*/ 513 h 602"/>
                <a:gd name="T62" fmla="*/ 62 w 604"/>
                <a:gd name="T63" fmla="*/ 483 h 602"/>
                <a:gd name="T64" fmla="*/ 40 w 604"/>
                <a:gd name="T65" fmla="*/ 450 h 602"/>
                <a:gd name="T66" fmla="*/ 22 w 604"/>
                <a:gd name="T67" fmla="*/ 414 h 602"/>
                <a:gd name="T68" fmla="*/ 10 w 604"/>
                <a:gd name="T69" fmla="*/ 377 h 602"/>
                <a:gd name="T70" fmla="*/ 4 w 604"/>
                <a:gd name="T71" fmla="*/ 339 h 602"/>
                <a:gd name="T72" fmla="*/ 0 w 604"/>
                <a:gd name="T73" fmla="*/ 301 h 602"/>
                <a:gd name="T74" fmla="*/ 4 w 604"/>
                <a:gd name="T75" fmla="*/ 263 h 602"/>
                <a:gd name="T76" fmla="*/ 10 w 604"/>
                <a:gd name="T77" fmla="*/ 224 h 602"/>
                <a:gd name="T78" fmla="*/ 22 w 604"/>
                <a:gd name="T79" fmla="*/ 187 h 602"/>
                <a:gd name="T80" fmla="*/ 40 w 604"/>
                <a:gd name="T81" fmla="*/ 152 h 602"/>
                <a:gd name="T82" fmla="*/ 62 w 604"/>
                <a:gd name="T83" fmla="*/ 119 h 602"/>
                <a:gd name="T84" fmla="*/ 90 w 604"/>
                <a:gd name="T85" fmla="*/ 88 h 602"/>
                <a:gd name="T86" fmla="*/ 121 w 604"/>
                <a:gd name="T87" fmla="*/ 61 h 602"/>
                <a:gd name="T88" fmla="*/ 154 w 604"/>
                <a:gd name="T89" fmla="*/ 39 h 602"/>
                <a:gd name="T90" fmla="*/ 189 w 604"/>
                <a:gd name="T91" fmla="*/ 22 h 602"/>
                <a:gd name="T92" fmla="*/ 226 w 604"/>
                <a:gd name="T93" fmla="*/ 9 h 602"/>
                <a:gd name="T94" fmla="*/ 264 w 604"/>
                <a:gd name="T95" fmla="*/ 2 h 602"/>
                <a:gd name="T96" fmla="*/ 302 w 604"/>
                <a:gd name="T9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" h="602">
                  <a:moveTo>
                    <a:pt x="302" y="0"/>
                  </a:moveTo>
                  <a:lnTo>
                    <a:pt x="341" y="2"/>
                  </a:lnTo>
                  <a:lnTo>
                    <a:pt x="379" y="9"/>
                  </a:lnTo>
                  <a:lnTo>
                    <a:pt x="416" y="22"/>
                  </a:lnTo>
                  <a:lnTo>
                    <a:pt x="452" y="39"/>
                  </a:lnTo>
                  <a:lnTo>
                    <a:pt x="485" y="61"/>
                  </a:lnTo>
                  <a:lnTo>
                    <a:pt x="516" y="88"/>
                  </a:lnTo>
                  <a:lnTo>
                    <a:pt x="544" y="119"/>
                  </a:lnTo>
                  <a:lnTo>
                    <a:pt x="566" y="152"/>
                  </a:lnTo>
                  <a:lnTo>
                    <a:pt x="582" y="187"/>
                  </a:lnTo>
                  <a:lnTo>
                    <a:pt x="594" y="224"/>
                  </a:lnTo>
                  <a:lnTo>
                    <a:pt x="602" y="263"/>
                  </a:lnTo>
                  <a:lnTo>
                    <a:pt x="604" y="301"/>
                  </a:lnTo>
                  <a:lnTo>
                    <a:pt x="602" y="339"/>
                  </a:lnTo>
                  <a:lnTo>
                    <a:pt x="594" y="377"/>
                  </a:lnTo>
                  <a:lnTo>
                    <a:pt x="582" y="414"/>
                  </a:lnTo>
                  <a:lnTo>
                    <a:pt x="566" y="450"/>
                  </a:lnTo>
                  <a:lnTo>
                    <a:pt x="544" y="483"/>
                  </a:lnTo>
                  <a:lnTo>
                    <a:pt x="516" y="513"/>
                  </a:lnTo>
                  <a:lnTo>
                    <a:pt x="485" y="541"/>
                  </a:lnTo>
                  <a:lnTo>
                    <a:pt x="452" y="563"/>
                  </a:lnTo>
                  <a:lnTo>
                    <a:pt x="416" y="579"/>
                  </a:lnTo>
                  <a:lnTo>
                    <a:pt x="379" y="592"/>
                  </a:lnTo>
                  <a:lnTo>
                    <a:pt x="341" y="599"/>
                  </a:lnTo>
                  <a:lnTo>
                    <a:pt x="302" y="602"/>
                  </a:lnTo>
                  <a:lnTo>
                    <a:pt x="264" y="599"/>
                  </a:lnTo>
                  <a:lnTo>
                    <a:pt x="226" y="592"/>
                  </a:lnTo>
                  <a:lnTo>
                    <a:pt x="189" y="579"/>
                  </a:lnTo>
                  <a:lnTo>
                    <a:pt x="154" y="563"/>
                  </a:lnTo>
                  <a:lnTo>
                    <a:pt x="121" y="541"/>
                  </a:lnTo>
                  <a:lnTo>
                    <a:pt x="90" y="513"/>
                  </a:lnTo>
                  <a:lnTo>
                    <a:pt x="62" y="483"/>
                  </a:lnTo>
                  <a:lnTo>
                    <a:pt x="40" y="450"/>
                  </a:lnTo>
                  <a:lnTo>
                    <a:pt x="22" y="414"/>
                  </a:lnTo>
                  <a:lnTo>
                    <a:pt x="10" y="377"/>
                  </a:lnTo>
                  <a:lnTo>
                    <a:pt x="4" y="339"/>
                  </a:lnTo>
                  <a:lnTo>
                    <a:pt x="0" y="301"/>
                  </a:lnTo>
                  <a:lnTo>
                    <a:pt x="4" y="263"/>
                  </a:lnTo>
                  <a:lnTo>
                    <a:pt x="10" y="224"/>
                  </a:lnTo>
                  <a:lnTo>
                    <a:pt x="22" y="187"/>
                  </a:lnTo>
                  <a:lnTo>
                    <a:pt x="40" y="152"/>
                  </a:lnTo>
                  <a:lnTo>
                    <a:pt x="62" y="119"/>
                  </a:lnTo>
                  <a:lnTo>
                    <a:pt x="90" y="88"/>
                  </a:lnTo>
                  <a:lnTo>
                    <a:pt x="121" y="61"/>
                  </a:lnTo>
                  <a:lnTo>
                    <a:pt x="154" y="39"/>
                  </a:lnTo>
                  <a:lnTo>
                    <a:pt x="189" y="22"/>
                  </a:lnTo>
                  <a:lnTo>
                    <a:pt x="226" y="9"/>
                  </a:lnTo>
                  <a:lnTo>
                    <a:pt x="264" y="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394076" y="3163888"/>
              <a:ext cx="336550" cy="381000"/>
            </a:xfrm>
            <a:custGeom>
              <a:avLst/>
              <a:gdLst>
                <a:gd name="T0" fmla="*/ 263 w 423"/>
                <a:gd name="T1" fmla="*/ 11 h 479"/>
                <a:gd name="T2" fmla="*/ 323 w 423"/>
                <a:gd name="T3" fmla="*/ 44 h 479"/>
                <a:gd name="T4" fmla="*/ 370 w 423"/>
                <a:gd name="T5" fmla="*/ 92 h 479"/>
                <a:gd name="T6" fmla="*/ 403 w 423"/>
                <a:gd name="T7" fmla="*/ 149 h 479"/>
                <a:gd name="T8" fmla="*/ 421 w 423"/>
                <a:gd name="T9" fmla="*/ 213 h 479"/>
                <a:gd name="T10" fmla="*/ 421 w 423"/>
                <a:gd name="T11" fmla="*/ 282 h 479"/>
                <a:gd name="T12" fmla="*/ 402 w 423"/>
                <a:gd name="T13" fmla="*/ 348 h 479"/>
                <a:gd name="T14" fmla="*/ 367 w 423"/>
                <a:gd name="T15" fmla="*/ 408 h 479"/>
                <a:gd name="T16" fmla="*/ 354 w 423"/>
                <a:gd name="T17" fmla="*/ 421 h 479"/>
                <a:gd name="T18" fmla="*/ 289 w 423"/>
                <a:gd name="T19" fmla="*/ 464 h 479"/>
                <a:gd name="T20" fmla="*/ 218 w 423"/>
                <a:gd name="T21" fmla="*/ 479 h 479"/>
                <a:gd name="T22" fmla="*/ 148 w 423"/>
                <a:gd name="T23" fmla="*/ 469 h 479"/>
                <a:gd name="T24" fmla="*/ 87 w 423"/>
                <a:gd name="T25" fmla="*/ 439 h 479"/>
                <a:gd name="T26" fmla="*/ 39 w 423"/>
                <a:gd name="T27" fmla="*/ 393 h 479"/>
                <a:gd name="T28" fmla="*/ 11 w 423"/>
                <a:gd name="T29" fmla="*/ 347 h 479"/>
                <a:gd name="T30" fmla="*/ 1 w 423"/>
                <a:gd name="T31" fmla="*/ 308 h 479"/>
                <a:gd name="T32" fmla="*/ 1 w 423"/>
                <a:gd name="T33" fmla="*/ 278 h 479"/>
                <a:gd name="T34" fmla="*/ 3 w 423"/>
                <a:gd name="T35" fmla="*/ 260 h 479"/>
                <a:gd name="T36" fmla="*/ 18 w 423"/>
                <a:gd name="T37" fmla="*/ 218 h 479"/>
                <a:gd name="T38" fmla="*/ 47 w 423"/>
                <a:gd name="T39" fmla="*/ 178 h 479"/>
                <a:gd name="T40" fmla="*/ 86 w 423"/>
                <a:gd name="T41" fmla="*/ 153 h 479"/>
                <a:gd name="T42" fmla="*/ 128 w 423"/>
                <a:gd name="T43" fmla="*/ 145 h 479"/>
                <a:gd name="T44" fmla="*/ 162 w 423"/>
                <a:gd name="T45" fmla="*/ 150 h 479"/>
                <a:gd name="T46" fmla="*/ 189 w 423"/>
                <a:gd name="T47" fmla="*/ 166 h 479"/>
                <a:gd name="T48" fmla="*/ 206 w 423"/>
                <a:gd name="T49" fmla="*/ 187 h 479"/>
                <a:gd name="T50" fmla="*/ 207 w 423"/>
                <a:gd name="T51" fmla="*/ 205 h 479"/>
                <a:gd name="T52" fmla="*/ 199 w 423"/>
                <a:gd name="T53" fmla="*/ 222 h 479"/>
                <a:gd name="T54" fmla="*/ 182 w 423"/>
                <a:gd name="T55" fmla="*/ 229 h 479"/>
                <a:gd name="T56" fmla="*/ 154 w 423"/>
                <a:gd name="T57" fmla="*/ 225 h 479"/>
                <a:gd name="T58" fmla="*/ 121 w 423"/>
                <a:gd name="T59" fmla="*/ 233 h 479"/>
                <a:gd name="T60" fmla="*/ 95 w 423"/>
                <a:gd name="T61" fmla="*/ 256 h 479"/>
                <a:gd name="T62" fmla="*/ 84 w 423"/>
                <a:gd name="T63" fmla="*/ 290 h 479"/>
                <a:gd name="T64" fmla="*/ 88 w 423"/>
                <a:gd name="T65" fmla="*/ 324 h 479"/>
                <a:gd name="T66" fmla="*/ 115 w 423"/>
                <a:gd name="T67" fmla="*/ 359 h 479"/>
                <a:gd name="T68" fmla="*/ 156 w 423"/>
                <a:gd name="T69" fmla="*/ 385 h 479"/>
                <a:gd name="T70" fmla="*/ 197 w 423"/>
                <a:gd name="T71" fmla="*/ 392 h 479"/>
                <a:gd name="T72" fmla="*/ 246 w 423"/>
                <a:gd name="T73" fmla="*/ 387 h 479"/>
                <a:gd name="T74" fmla="*/ 291 w 423"/>
                <a:gd name="T75" fmla="*/ 368 h 479"/>
                <a:gd name="T76" fmla="*/ 336 w 423"/>
                <a:gd name="T77" fmla="*/ 323 h 479"/>
                <a:gd name="T78" fmla="*/ 366 w 423"/>
                <a:gd name="T79" fmla="*/ 269 h 479"/>
                <a:gd name="T80" fmla="*/ 372 w 423"/>
                <a:gd name="T81" fmla="*/ 238 h 479"/>
                <a:gd name="T82" fmla="*/ 375 w 423"/>
                <a:gd name="T83" fmla="*/ 224 h 479"/>
                <a:gd name="T84" fmla="*/ 375 w 423"/>
                <a:gd name="T85" fmla="*/ 192 h 479"/>
                <a:gd name="T86" fmla="*/ 368 w 423"/>
                <a:gd name="T87" fmla="*/ 152 h 479"/>
                <a:gd name="T88" fmla="*/ 346 w 423"/>
                <a:gd name="T89" fmla="*/ 102 h 479"/>
                <a:gd name="T90" fmla="*/ 307 w 423"/>
                <a:gd name="T91" fmla="*/ 53 h 479"/>
                <a:gd name="T92" fmla="*/ 259 w 423"/>
                <a:gd name="T93" fmla="*/ 1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3" h="479">
                  <a:moveTo>
                    <a:pt x="231" y="0"/>
                  </a:moveTo>
                  <a:lnTo>
                    <a:pt x="263" y="11"/>
                  </a:lnTo>
                  <a:lnTo>
                    <a:pt x="294" y="25"/>
                  </a:lnTo>
                  <a:lnTo>
                    <a:pt x="323" y="44"/>
                  </a:lnTo>
                  <a:lnTo>
                    <a:pt x="348" y="66"/>
                  </a:lnTo>
                  <a:lnTo>
                    <a:pt x="370" y="92"/>
                  </a:lnTo>
                  <a:lnTo>
                    <a:pt x="389" y="120"/>
                  </a:lnTo>
                  <a:lnTo>
                    <a:pt x="403" y="149"/>
                  </a:lnTo>
                  <a:lnTo>
                    <a:pt x="414" y="180"/>
                  </a:lnTo>
                  <a:lnTo>
                    <a:pt x="421" y="213"/>
                  </a:lnTo>
                  <a:lnTo>
                    <a:pt x="423" y="247"/>
                  </a:lnTo>
                  <a:lnTo>
                    <a:pt x="421" y="282"/>
                  </a:lnTo>
                  <a:lnTo>
                    <a:pt x="413" y="316"/>
                  </a:lnTo>
                  <a:lnTo>
                    <a:pt x="402" y="348"/>
                  </a:lnTo>
                  <a:lnTo>
                    <a:pt x="387" y="379"/>
                  </a:lnTo>
                  <a:lnTo>
                    <a:pt x="367" y="408"/>
                  </a:lnTo>
                  <a:lnTo>
                    <a:pt x="360" y="414"/>
                  </a:lnTo>
                  <a:lnTo>
                    <a:pt x="354" y="421"/>
                  </a:lnTo>
                  <a:lnTo>
                    <a:pt x="322" y="445"/>
                  </a:lnTo>
                  <a:lnTo>
                    <a:pt x="289" y="464"/>
                  </a:lnTo>
                  <a:lnTo>
                    <a:pt x="254" y="475"/>
                  </a:lnTo>
                  <a:lnTo>
                    <a:pt x="218" y="479"/>
                  </a:lnTo>
                  <a:lnTo>
                    <a:pt x="180" y="476"/>
                  </a:lnTo>
                  <a:lnTo>
                    <a:pt x="148" y="469"/>
                  </a:lnTo>
                  <a:lnTo>
                    <a:pt x="117" y="456"/>
                  </a:lnTo>
                  <a:lnTo>
                    <a:pt x="87" y="439"/>
                  </a:lnTo>
                  <a:lnTo>
                    <a:pt x="62" y="419"/>
                  </a:lnTo>
                  <a:lnTo>
                    <a:pt x="39" y="393"/>
                  </a:lnTo>
                  <a:lnTo>
                    <a:pt x="22" y="369"/>
                  </a:lnTo>
                  <a:lnTo>
                    <a:pt x="11" y="347"/>
                  </a:lnTo>
                  <a:lnTo>
                    <a:pt x="4" y="326"/>
                  </a:lnTo>
                  <a:lnTo>
                    <a:pt x="1" y="308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2" y="267"/>
                  </a:lnTo>
                  <a:lnTo>
                    <a:pt x="3" y="260"/>
                  </a:lnTo>
                  <a:lnTo>
                    <a:pt x="8" y="238"/>
                  </a:lnTo>
                  <a:lnTo>
                    <a:pt x="18" y="218"/>
                  </a:lnTo>
                  <a:lnTo>
                    <a:pt x="31" y="197"/>
                  </a:lnTo>
                  <a:lnTo>
                    <a:pt x="47" y="178"/>
                  </a:lnTo>
                  <a:lnTo>
                    <a:pt x="67" y="163"/>
                  </a:lnTo>
                  <a:lnTo>
                    <a:pt x="86" y="153"/>
                  </a:lnTo>
                  <a:lnTo>
                    <a:pt x="107" y="147"/>
                  </a:lnTo>
                  <a:lnTo>
                    <a:pt x="128" y="145"/>
                  </a:lnTo>
                  <a:lnTo>
                    <a:pt x="148" y="146"/>
                  </a:lnTo>
                  <a:lnTo>
                    <a:pt x="162" y="150"/>
                  </a:lnTo>
                  <a:lnTo>
                    <a:pt x="176" y="157"/>
                  </a:lnTo>
                  <a:lnTo>
                    <a:pt x="189" y="166"/>
                  </a:lnTo>
                  <a:lnTo>
                    <a:pt x="199" y="177"/>
                  </a:lnTo>
                  <a:lnTo>
                    <a:pt x="206" y="187"/>
                  </a:lnTo>
                  <a:lnTo>
                    <a:pt x="207" y="196"/>
                  </a:lnTo>
                  <a:lnTo>
                    <a:pt x="207" y="205"/>
                  </a:lnTo>
                  <a:lnTo>
                    <a:pt x="205" y="214"/>
                  </a:lnTo>
                  <a:lnTo>
                    <a:pt x="199" y="222"/>
                  </a:lnTo>
                  <a:lnTo>
                    <a:pt x="192" y="226"/>
                  </a:lnTo>
                  <a:lnTo>
                    <a:pt x="182" y="229"/>
                  </a:lnTo>
                  <a:lnTo>
                    <a:pt x="172" y="227"/>
                  </a:lnTo>
                  <a:lnTo>
                    <a:pt x="154" y="225"/>
                  </a:lnTo>
                  <a:lnTo>
                    <a:pt x="137" y="227"/>
                  </a:lnTo>
                  <a:lnTo>
                    <a:pt x="121" y="233"/>
                  </a:lnTo>
                  <a:lnTo>
                    <a:pt x="107" y="242"/>
                  </a:lnTo>
                  <a:lnTo>
                    <a:pt x="95" y="256"/>
                  </a:lnTo>
                  <a:lnTo>
                    <a:pt x="87" y="272"/>
                  </a:lnTo>
                  <a:lnTo>
                    <a:pt x="84" y="290"/>
                  </a:lnTo>
                  <a:lnTo>
                    <a:pt x="85" y="308"/>
                  </a:lnTo>
                  <a:lnTo>
                    <a:pt x="88" y="324"/>
                  </a:lnTo>
                  <a:lnTo>
                    <a:pt x="99" y="342"/>
                  </a:lnTo>
                  <a:lnTo>
                    <a:pt x="115" y="359"/>
                  </a:lnTo>
                  <a:lnTo>
                    <a:pt x="134" y="374"/>
                  </a:lnTo>
                  <a:lnTo>
                    <a:pt x="156" y="385"/>
                  </a:lnTo>
                  <a:lnTo>
                    <a:pt x="175" y="390"/>
                  </a:lnTo>
                  <a:lnTo>
                    <a:pt x="197" y="392"/>
                  </a:lnTo>
                  <a:lnTo>
                    <a:pt x="221" y="391"/>
                  </a:lnTo>
                  <a:lnTo>
                    <a:pt x="246" y="387"/>
                  </a:lnTo>
                  <a:lnTo>
                    <a:pt x="269" y="379"/>
                  </a:lnTo>
                  <a:lnTo>
                    <a:pt x="291" y="368"/>
                  </a:lnTo>
                  <a:lnTo>
                    <a:pt x="315" y="347"/>
                  </a:lnTo>
                  <a:lnTo>
                    <a:pt x="336" y="323"/>
                  </a:lnTo>
                  <a:lnTo>
                    <a:pt x="354" y="297"/>
                  </a:lnTo>
                  <a:lnTo>
                    <a:pt x="366" y="269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2" y="235"/>
                  </a:lnTo>
                  <a:lnTo>
                    <a:pt x="375" y="224"/>
                  </a:lnTo>
                  <a:lnTo>
                    <a:pt x="376" y="210"/>
                  </a:lnTo>
                  <a:lnTo>
                    <a:pt x="375" y="192"/>
                  </a:lnTo>
                  <a:lnTo>
                    <a:pt x="373" y="174"/>
                  </a:lnTo>
                  <a:lnTo>
                    <a:pt x="368" y="152"/>
                  </a:lnTo>
                  <a:lnTo>
                    <a:pt x="359" y="127"/>
                  </a:lnTo>
                  <a:lnTo>
                    <a:pt x="346" y="102"/>
                  </a:lnTo>
                  <a:lnTo>
                    <a:pt x="328" y="76"/>
                  </a:lnTo>
                  <a:lnTo>
                    <a:pt x="307" y="53"/>
                  </a:lnTo>
                  <a:lnTo>
                    <a:pt x="284" y="33"/>
                  </a:lnTo>
                  <a:lnTo>
                    <a:pt x="259" y="1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3324226" y="3176588"/>
              <a:ext cx="334963" cy="381000"/>
            </a:xfrm>
            <a:custGeom>
              <a:avLst/>
              <a:gdLst>
                <a:gd name="T0" fmla="*/ 242 w 422"/>
                <a:gd name="T1" fmla="*/ 4 h 480"/>
                <a:gd name="T2" fmla="*/ 306 w 422"/>
                <a:gd name="T3" fmla="*/ 24 h 480"/>
                <a:gd name="T4" fmla="*/ 361 w 422"/>
                <a:gd name="T5" fmla="*/ 61 h 480"/>
                <a:gd name="T6" fmla="*/ 400 w 422"/>
                <a:gd name="T7" fmla="*/ 110 h 480"/>
                <a:gd name="T8" fmla="*/ 418 w 422"/>
                <a:gd name="T9" fmla="*/ 153 h 480"/>
                <a:gd name="T10" fmla="*/ 422 w 422"/>
                <a:gd name="T11" fmla="*/ 188 h 480"/>
                <a:gd name="T12" fmla="*/ 419 w 422"/>
                <a:gd name="T13" fmla="*/ 214 h 480"/>
                <a:gd name="T14" fmla="*/ 414 w 422"/>
                <a:gd name="T15" fmla="*/ 241 h 480"/>
                <a:gd name="T16" fmla="*/ 391 w 422"/>
                <a:gd name="T17" fmla="*/ 283 h 480"/>
                <a:gd name="T18" fmla="*/ 356 w 422"/>
                <a:gd name="T19" fmla="*/ 317 h 480"/>
                <a:gd name="T20" fmla="*/ 315 w 422"/>
                <a:gd name="T21" fmla="*/ 332 h 480"/>
                <a:gd name="T22" fmla="*/ 275 w 422"/>
                <a:gd name="T23" fmla="*/ 333 h 480"/>
                <a:gd name="T24" fmla="*/ 247 w 422"/>
                <a:gd name="T25" fmla="*/ 322 h 480"/>
                <a:gd name="T26" fmla="*/ 223 w 422"/>
                <a:gd name="T27" fmla="*/ 303 h 480"/>
                <a:gd name="T28" fmla="*/ 215 w 422"/>
                <a:gd name="T29" fmla="*/ 284 h 480"/>
                <a:gd name="T30" fmla="*/ 218 w 422"/>
                <a:gd name="T31" fmla="*/ 265 h 480"/>
                <a:gd name="T32" fmla="*/ 231 w 422"/>
                <a:gd name="T33" fmla="*/ 253 h 480"/>
                <a:gd name="T34" fmla="*/ 251 w 422"/>
                <a:gd name="T35" fmla="*/ 252 h 480"/>
                <a:gd name="T36" fmla="*/ 285 w 422"/>
                <a:gd name="T37" fmla="*/ 252 h 480"/>
                <a:gd name="T38" fmla="*/ 316 w 422"/>
                <a:gd name="T39" fmla="*/ 238 h 480"/>
                <a:gd name="T40" fmla="*/ 334 w 422"/>
                <a:gd name="T41" fmla="*/ 213 h 480"/>
                <a:gd name="T42" fmla="*/ 339 w 422"/>
                <a:gd name="T43" fmla="*/ 183 h 480"/>
                <a:gd name="T44" fmla="*/ 334 w 422"/>
                <a:gd name="T45" fmla="*/ 155 h 480"/>
                <a:gd name="T46" fmla="*/ 308 w 422"/>
                <a:gd name="T47" fmla="*/ 120 h 480"/>
                <a:gd name="T48" fmla="*/ 266 w 422"/>
                <a:gd name="T49" fmla="*/ 95 h 480"/>
                <a:gd name="T50" fmla="*/ 224 w 422"/>
                <a:gd name="T51" fmla="*/ 87 h 480"/>
                <a:gd name="T52" fmla="*/ 177 w 422"/>
                <a:gd name="T53" fmla="*/ 93 h 480"/>
                <a:gd name="T54" fmla="*/ 132 w 422"/>
                <a:gd name="T55" fmla="*/ 111 h 480"/>
                <a:gd name="T56" fmla="*/ 86 w 422"/>
                <a:gd name="T57" fmla="*/ 156 h 480"/>
                <a:gd name="T58" fmla="*/ 57 w 422"/>
                <a:gd name="T59" fmla="*/ 211 h 480"/>
                <a:gd name="T60" fmla="*/ 50 w 422"/>
                <a:gd name="T61" fmla="*/ 241 h 480"/>
                <a:gd name="T62" fmla="*/ 48 w 422"/>
                <a:gd name="T63" fmla="*/ 255 h 480"/>
                <a:gd name="T64" fmla="*/ 47 w 422"/>
                <a:gd name="T65" fmla="*/ 287 h 480"/>
                <a:gd name="T66" fmla="*/ 55 w 422"/>
                <a:gd name="T67" fmla="*/ 328 h 480"/>
                <a:gd name="T68" fmla="*/ 76 w 422"/>
                <a:gd name="T69" fmla="*/ 377 h 480"/>
                <a:gd name="T70" fmla="*/ 115 w 422"/>
                <a:gd name="T71" fmla="*/ 427 h 480"/>
                <a:gd name="T72" fmla="*/ 163 w 422"/>
                <a:gd name="T73" fmla="*/ 465 h 480"/>
                <a:gd name="T74" fmla="*/ 158 w 422"/>
                <a:gd name="T75" fmla="*/ 470 h 480"/>
                <a:gd name="T76" fmla="*/ 100 w 422"/>
                <a:gd name="T77" fmla="*/ 436 h 480"/>
                <a:gd name="T78" fmla="*/ 49 w 422"/>
                <a:gd name="T79" fmla="*/ 384 h 480"/>
                <a:gd name="T80" fmla="*/ 14 w 422"/>
                <a:gd name="T81" fmla="*/ 317 h 480"/>
                <a:gd name="T82" fmla="*/ 0 w 422"/>
                <a:gd name="T83" fmla="*/ 245 h 480"/>
                <a:gd name="T84" fmla="*/ 6 w 422"/>
                <a:gd name="T85" fmla="*/ 172 h 480"/>
                <a:gd name="T86" fmla="*/ 34 w 422"/>
                <a:gd name="T87" fmla="*/ 104 h 480"/>
                <a:gd name="T88" fmla="*/ 63 w 422"/>
                <a:gd name="T89" fmla="*/ 65 h 480"/>
                <a:gd name="T90" fmla="*/ 101 w 422"/>
                <a:gd name="T91" fmla="*/ 35 h 480"/>
                <a:gd name="T92" fmla="*/ 168 w 422"/>
                <a:gd name="T93" fmla="*/ 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2" h="480">
                  <a:moveTo>
                    <a:pt x="205" y="0"/>
                  </a:moveTo>
                  <a:lnTo>
                    <a:pt x="242" y="4"/>
                  </a:lnTo>
                  <a:lnTo>
                    <a:pt x="275" y="10"/>
                  </a:lnTo>
                  <a:lnTo>
                    <a:pt x="306" y="24"/>
                  </a:lnTo>
                  <a:lnTo>
                    <a:pt x="335" y="40"/>
                  </a:lnTo>
                  <a:lnTo>
                    <a:pt x="361" y="61"/>
                  </a:lnTo>
                  <a:lnTo>
                    <a:pt x="383" y="86"/>
                  </a:lnTo>
                  <a:lnTo>
                    <a:pt x="400" y="110"/>
                  </a:lnTo>
                  <a:lnTo>
                    <a:pt x="412" y="133"/>
                  </a:lnTo>
                  <a:lnTo>
                    <a:pt x="418" y="153"/>
                  </a:lnTo>
                  <a:lnTo>
                    <a:pt x="422" y="172"/>
                  </a:lnTo>
                  <a:lnTo>
                    <a:pt x="422" y="188"/>
                  </a:lnTo>
                  <a:lnTo>
                    <a:pt x="422" y="203"/>
                  </a:lnTo>
                  <a:lnTo>
                    <a:pt x="419" y="214"/>
                  </a:lnTo>
                  <a:lnTo>
                    <a:pt x="419" y="220"/>
                  </a:lnTo>
                  <a:lnTo>
                    <a:pt x="414" y="241"/>
                  </a:lnTo>
                  <a:lnTo>
                    <a:pt x="405" y="262"/>
                  </a:lnTo>
                  <a:lnTo>
                    <a:pt x="391" y="283"/>
                  </a:lnTo>
                  <a:lnTo>
                    <a:pt x="374" y="302"/>
                  </a:lnTo>
                  <a:lnTo>
                    <a:pt x="356" y="317"/>
                  </a:lnTo>
                  <a:lnTo>
                    <a:pt x="336" y="327"/>
                  </a:lnTo>
                  <a:lnTo>
                    <a:pt x="315" y="332"/>
                  </a:lnTo>
                  <a:lnTo>
                    <a:pt x="294" y="334"/>
                  </a:lnTo>
                  <a:lnTo>
                    <a:pt x="275" y="333"/>
                  </a:lnTo>
                  <a:lnTo>
                    <a:pt x="260" y="329"/>
                  </a:lnTo>
                  <a:lnTo>
                    <a:pt x="247" y="322"/>
                  </a:lnTo>
                  <a:lnTo>
                    <a:pt x="233" y="314"/>
                  </a:lnTo>
                  <a:lnTo>
                    <a:pt x="223" y="303"/>
                  </a:lnTo>
                  <a:lnTo>
                    <a:pt x="217" y="293"/>
                  </a:lnTo>
                  <a:lnTo>
                    <a:pt x="215" y="284"/>
                  </a:lnTo>
                  <a:lnTo>
                    <a:pt x="215" y="274"/>
                  </a:lnTo>
                  <a:lnTo>
                    <a:pt x="218" y="265"/>
                  </a:lnTo>
                  <a:lnTo>
                    <a:pt x="223" y="258"/>
                  </a:lnTo>
                  <a:lnTo>
                    <a:pt x="231" y="253"/>
                  </a:lnTo>
                  <a:lnTo>
                    <a:pt x="241" y="251"/>
                  </a:lnTo>
                  <a:lnTo>
                    <a:pt x="251" y="252"/>
                  </a:lnTo>
                  <a:lnTo>
                    <a:pt x="269" y="254"/>
                  </a:lnTo>
                  <a:lnTo>
                    <a:pt x="285" y="252"/>
                  </a:lnTo>
                  <a:lnTo>
                    <a:pt x="302" y="247"/>
                  </a:lnTo>
                  <a:lnTo>
                    <a:pt x="316" y="238"/>
                  </a:lnTo>
                  <a:lnTo>
                    <a:pt x="326" y="226"/>
                  </a:lnTo>
                  <a:lnTo>
                    <a:pt x="334" y="213"/>
                  </a:lnTo>
                  <a:lnTo>
                    <a:pt x="338" y="198"/>
                  </a:lnTo>
                  <a:lnTo>
                    <a:pt x="339" y="183"/>
                  </a:lnTo>
                  <a:lnTo>
                    <a:pt x="338" y="169"/>
                  </a:lnTo>
                  <a:lnTo>
                    <a:pt x="334" y="155"/>
                  </a:lnTo>
                  <a:lnTo>
                    <a:pt x="324" y="138"/>
                  </a:lnTo>
                  <a:lnTo>
                    <a:pt x="308" y="120"/>
                  </a:lnTo>
                  <a:lnTo>
                    <a:pt x="288" y="106"/>
                  </a:lnTo>
                  <a:lnTo>
                    <a:pt x="266" y="95"/>
                  </a:lnTo>
                  <a:lnTo>
                    <a:pt x="247" y="89"/>
                  </a:lnTo>
                  <a:lnTo>
                    <a:pt x="224" y="87"/>
                  </a:lnTo>
                  <a:lnTo>
                    <a:pt x="201" y="88"/>
                  </a:lnTo>
                  <a:lnTo>
                    <a:pt x="177" y="93"/>
                  </a:lnTo>
                  <a:lnTo>
                    <a:pt x="154" y="100"/>
                  </a:lnTo>
                  <a:lnTo>
                    <a:pt x="132" y="111"/>
                  </a:lnTo>
                  <a:lnTo>
                    <a:pt x="108" y="132"/>
                  </a:lnTo>
                  <a:lnTo>
                    <a:pt x="86" y="156"/>
                  </a:lnTo>
                  <a:lnTo>
                    <a:pt x="69" y="183"/>
                  </a:lnTo>
                  <a:lnTo>
                    <a:pt x="57" y="211"/>
                  </a:lnTo>
                  <a:lnTo>
                    <a:pt x="50" y="239"/>
                  </a:lnTo>
                  <a:lnTo>
                    <a:pt x="50" y="241"/>
                  </a:lnTo>
                  <a:lnTo>
                    <a:pt x="49" y="244"/>
                  </a:lnTo>
                  <a:lnTo>
                    <a:pt x="48" y="255"/>
                  </a:lnTo>
                  <a:lnTo>
                    <a:pt x="47" y="270"/>
                  </a:lnTo>
                  <a:lnTo>
                    <a:pt x="47" y="287"/>
                  </a:lnTo>
                  <a:lnTo>
                    <a:pt x="49" y="306"/>
                  </a:lnTo>
                  <a:lnTo>
                    <a:pt x="55" y="328"/>
                  </a:lnTo>
                  <a:lnTo>
                    <a:pt x="63" y="352"/>
                  </a:lnTo>
                  <a:lnTo>
                    <a:pt x="76" y="377"/>
                  </a:lnTo>
                  <a:lnTo>
                    <a:pt x="94" y="404"/>
                  </a:lnTo>
                  <a:lnTo>
                    <a:pt x="115" y="427"/>
                  </a:lnTo>
                  <a:lnTo>
                    <a:pt x="137" y="447"/>
                  </a:lnTo>
                  <a:lnTo>
                    <a:pt x="163" y="465"/>
                  </a:lnTo>
                  <a:lnTo>
                    <a:pt x="190" y="480"/>
                  </a:lnTo>
                  <a:lnTo>
                    <a:pt x="158" y="470"/>
                  </a:lnTo>
                  <a:lnTo>
                    <a:pt x="129" y="454"/>
                  </a:lnTo>
                  <a:lnTo>
                    <a:pt x="100" y="436"/>
                  </a:lnTo>
                  <a:lnTo>
                    <a:pt x="75" y="414"/>
                  </a:lnTo>
                  <a:lnTo>
                    <a:pt x="49" y="384"/>
                  </a:lnTo>
                  <a:lnTo>
                    <a:pt x="28" y="352"/>
                  </a:lnTo>
                  <a:lnTo>
                    <a:pt x="14" y="317"/>
                  </a:lnTo>
                  <a:lnTo>
                    <a:pt x="4" y="282"/>
                  </a:lnTo>
                  <a:lnTo>
                    <a:pt x="0" y="245"/>
                  </a:lnTo>
                  <a:lnTo>
                    <a:pt x="1" y="209"/>
                  </a:lnTo>
                  <a:lnTo>
                    <a:pt x="6" y="172"/>
                  </a:lnTo>
                  <a:lnTo>
                    <a:pt x="17" y="137"/>
                  </a:lnTo>
                  <a:lnTo>
                    <a:pt x="34" y="104"/>
                  </a:lnTo>
                  <a:lnTo>
                    <a:pt x="56" y="72"/>
                  </a:lnTo>
                  <a:lnTo>
                    <a:pt x="63" y="65"/>
                  </a:lnTo>
                  <a:lnTo>
                    <a:pt x="69" y="59"/>
                  </a:lnTo>
                  <a:lnTo>
                    <a:pt x="101" y="35"/>
                  </a:lnTo>
                  <a:lnTo>
                    <a:pt x="134" y="16"/>
                  </a:lnTo>
                  <a:lnTo>
                    <a:pt x="168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B6F2B9D-7A3A-4FC4-B023-9EB7975A3EAF}"/>
              </a:ext>
            </a:extLst>
          </p:cNvPr>
          <p:cNvSpPr/>
          <p:nvPr userDrawn="1"/>
        </p:nvSpPr>
        <p:spPr>
          <a:xfrm>
            <a:off x="3995936" y="5337800"/>
            <a:ext cx="1512168" cy="1512168"/>
          </a:xfrm>
          <a:prstGeom prst="ellipse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ZA" sz="1400" dirty="0"/>
              <a:t>logo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336AC3-67DD-46E4-9D81-08042F1ED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2160" y="907629"/>
            <a:ext cx="7343774" cy="8651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F09FF3A-2D02-4B8D-92AE-E86005D720BD}"/>
              </a:ext>
            </a:extLst>
          </p:cNvPr>
          <p:cNvSpPr/>
          <p:nvPr userDrawn="1"/>
        </p:nvSpPr>
        <p:spPr>
          <a:xfrm>
            <a:off x="0" y="5229201"/>
            <a:ext cx="1229998" cy="1126824"/>
          </a:xfrm>
          <a:custGeom>
            <a:avLst/>
            <a:gdLst>
              <a:gd name="connsiteX0" fmla="*/ 0 w 1229998"/>
              <a:gd name="connsiteY0" fmla="*/ 0 h 1126824"/>
              <a:gd name="connsiteX1" fmla="*/ 1229998 w 1229998"/>
              <a:gd name="connsiteY1" fmla="*/ 0 h 1126824"/>
              <a:gd name="connsiteX2" fmla="*/ 1164022 w 1229998"/>
              <a:gd name="connsiteY2" fmla="*/ 100901 h 1126824"/>
              <a:gd name="connsiteX3" fmla="*/ 30048 w 1229998"/>
              <a:gd name="connsiteY3" fmla="*/ 1112349 h 1126824"/>
              <a:gd name="connsiteX4" fmla="*/ 0 w 1229998"/>
              <a:gd name="connsiteY4" fmla="*/ 1126824 h 112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998" h="1126824">
                <a:moveTo>
                  <a:pt x="0" y="0"/>
                </a:moveTo>
                <a:lnTo>
                  <a:pt x="1229998" y="0"/>
                </a:lnTo>
                <a:lnTo>
                  <a:pt x="1164022" y="100901"/>
                </a:lnTo>
                <a:cubicBezTo>
                  <a:pt x="870127" y="519469"/>
                  <a:pt x="481826" y="866929"/>
                  <a:pt x="30048" y="1112349"/>
                </a:cubicBezTo>
                <a:lnTo>
                  <a:pt x="0" y="1126824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DF856902-063B-4325-8664-0307D37E3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1183540" y="1557338"/>
            <a:ext cx="7960461" cy="3671887"/>
          </a:xfrm>
          <a:custGeom>
            <a:avLst/>
            <a:gdLst>
              <a:gd name="connsiteX0" fmla="*/ 0 w 7960461"/>
              <a:gd name="connsiteY0" fmla="*/ 0 h 3671887"/>
              <a:gd name="connsiteX1" fmla="*/ 7960461 w 7960461"/>
              <a:gd name="connsiteY1" fmla="*/ 0 h 3671887"/>
              <a:gd name="connsiteX2" fmla="*/ 7960461 w 7960461"/>
              <a:gd name="connsiteY2" fmla="*/ 3671887 h 3671887"/>
              <a:gd name="connsiteX3" fmla="*/ 45769 w 7960461"/>
              <a:gd name="connsiteY3" fmla="*/ 3671887 h 3671887"/>
              <a:gd name="connsiteX4" fmla="*/ 180331 w 7960461"/>
              <a:gd name="connsiteY4" fmla="*/ 3450391 h 3671887"/>
              <a:gd name="connsiteX5" fmla="*/ 580149 w 7960461"/>
              <a:gd name="connsiteY5" fmla="*/ 1871389 h 3671887"/>
              <a:gd name="connsiteX6" fmla="*/ 14402 w 7960461"/>
              <a:gd name="connsiteY6" fmla="*/ 19260 h 367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0461" h="3671887">
                <a:moveTo>
                  <a:pt x="0" y="0"/>
                </a:moveTo>
                <a:lnTo>
                  <a:pt x="7960461" y="0"/>
                </a:lnTo>
                <a:lnTo>
                  <a:pt x="7960461" y="3671887"/>
                </a:lnTo>
                <a:lnTo>
                  <a:pt x="45769" y="3671887"/>
                </a:lnTo>
                <a:lnTo>
                  <a:pt x="180331" y="3450391"/>
                </a:lnTo>
                <a:cubicBezTo>
                  <a:pt x="435313" y="2981012"/>
                  <a:pt x="580149" y="2443114"/>
                  <a:pt x="580149" y="1871389"/>
                </a:cubicBezTo>
                <a:cubicBezTo>
                  <a:pt x="580149" y="1185319"/>
                  <a:pt x="371586" y="547961"/>
                  <a:pt x="14402" y="1926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ZA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120D48-2093-471C-B576-E142D4D6F9CA}"/>
              </a:ext>
            </a:extLst>
          </p:cNvPr>
          <p:cNvSpPr/>
          <p:nvPr userDrawn="1"/>
        </p:nvSpPr>
        <p:spPr>
          <a:xfrm>
            <a:off x="0" y="501429"/>
            <a:ext cx="1763688" cy="4727772"/>
          </a:xfrm>
          <a:custGeom>
            <a:avLst/>
            <a:gdLst>
              <a:gd name="connsiteX0" fmla="*/ 0 w 1763688"/>
              <a:gd name="connsiteY0" fmla="*/ 0 h 4727772"/>
              <a:gd name="connsiteX1" fmla="*/ 30048 w 1763688"/>
              <a:gd name="connsiteY1" fmla="*/ 14475 h 4727772"/>
              <a:gd name="connsiteX2" fmla="*/ 1763688 w 1763688"/>
              <a:gd name="connsiteY2" fmla="*/ 2927298 h 4727772"/>
              <a:gd name="connsiteX3" fmla="*/ 1284106 w 1763688"/>
              <a:gd name="connsiteY3" fmla="*/ 4645023 h 4727772"/>
              <a:gd name="connsiteX4" fmla="*/ 1229998 w 1763688"/>
              <a:gd name="connsiteY4" fmla="*/ 4727772 h 4727772"/>
              <a:gd name="connsiteX5" fmla="*/ 0 w 1763688"/>
              <a:gd name="connsiteY5" fmla="*/ 4727772 h 47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3688" h="4727772">
                <a:moveTo>
                  <a:pt x="0" y="0"/>
                </a:moveTo>
                <a:lnTo>
                  <a:pt x="30048" y="14475"/>
                </a:lnTo>
                <a:cubicBezTo>
                  <a:pt x="1062682" y="575435"/>
                  <a:pt x="1763688" y="1669503"/>
                  <a:pt x="1763688" y="2927298"/>
                </a:cubicBezTo>
                <a:cubicBezTo>
                  <a:pt x="1763688" y="3556196"/>
                  <a:pt x="1588437" y="4144162"/>
                  <a:pt x="1284106" y="4645023"/>
                </a:cubicBezTo>
                <a:lnTo>
                  <a:pt x="1229998" y="4727772"/>
                </a:lnTo>
                <a:lnTo>
                  <a:pt x="0" y="4727772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6AC5EB3-CA6D-4EE4-85D8-62644F8B3A62}"/>
              </a:ext>
            </a:extLst>
          </p:cNvPr>
          <p:cNvSpPr/>
          <p:nvPr userDrawn="1"/>
        </p:nvSpPr>
        <p:spPr>
          <a:xfrm>
            <a:off x="0" y="5229201"/>
            <a:ext cx="9144000" cy="1628800"/>
          </a:xfrm>
          <a:custGeom>
            <a:avLst/>
            <a:gdLst>
              <a:gd name="connsiteX0" fmla="*/ 1229998 w 9144000"/>
              <a:gd name="connsiteY0" fmla="*/ 0 h 1628800"/>
              <a:gd name="connsiteX1" fmla="*/ 9144000 w 9144000"/>
              <a:gd name="connsiteY1" fmla="*/ 0 h 1628800"/>
              <a:gd name="connsiteX2" fmla="*/ 9144000 w 9144000"/>
              <a:gd name="connsiteY2" fmla="*/ 1628800 h 1628800"/>
              <a:gd name="connsiteX3" fmla="*/ 0 w 9144000"/>
              <a:gd name="connsiteY3" fmla="*/ 1628800 h 1628800"/>
              <a:gd name="connsiteX4" fmla="*/ 0 w 9144000"/>
              <a:gd name="connsiteY4" fmla="*/ 1126824 h 1628800"/>
              <a:gd name="connsiteX5" fmla="*/ 30048 w 9144000"/>
              <a:gd name="connsiteY5" fmla="*/ 1112349 h 1628800"/>
              <a:gd name="connsiteX6" fmla="*/ 1164022 w 9144000"/>
              <a:gd name="connsiteY6" fmla="*/ 100901 h 16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628800">
                <a:moveTo>
                  <a:pt x="1229998" y="0"/>
                </a:moveTo>
                <a:lnTo>
                  <a:pt x="9144000" y="0"/>
                </a:lnTo>
                <a:lnTo>
                  <a:pt x="9144000" y="1628800"/>
                </a:lnTo>
                <a:lnTo>
                  <a:pt x="0" y="1628800"/>
                </a:lnTo>
                <a:lnTo>
                  <a:pt x="0" y="1126824"/>
                </a:lnTo>
                <a:lnTo>
                  <a:pt x="30048" y="1112349"/>
                </a:lnTo>
                <a:cubicBezTo>
                  <a:pt x="481826" y="866929"/>
                  <a:pt x="870127" y="519469"/>
                  <a:pt x="1164022" y="100901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F1040F3D-AB51-4B84-84DA-1CD1E6C0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04664"/>
            <a:ext cx="7344816" cy="64807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656C28-7821-4535-B0F3-219D20AF8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5785808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66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7FAB0F3-8A61-47B1-84A9-50D6BB269B19}"/>
              </a:ext>
            </a:extLst>
          </p:cNvPr>
          <p:cNvSpPr/>
          <p:nvPr userDrawn="1"/>
        </p:nvSpPr>
        <p:spPr>
          <a:xfrm>
            <a:off x="0" y="4581128"/>
            <a:ext cx="9144000" cy="2276872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D3D211-D79A-430B-A181-53CFB350283B}"/>
              </a:ext>
            </a:extLst>
          </p:cNvPr>
          <p:cNvSpPr/>
          <p:nvPr userDrawn="1"/>
        </p:nvSpPr>
        <p:spPr>
          <a:xfrm>
            <a:off x="0" y="0"/>
            <a:ext cx="9144000" cy="4581128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grpSp>
        <p:nvGrpSpPr>
          <p:cNvPr id="3" name="Group 3" hidden="1"/>
          <p:cNvGrpSpPr/>
          <p:nvPr userDrawn="1"/>
        </p:nvGrpSpPr>
        <p:grpSpPr>
          <a:xfrm>
            <a:off x="7456033" y="6441037"/>
            <a:ext cx="1508580" cy="270771"/>
            <a:chOff x="3287713" y="3122613"/>
            <a:chExt cx="2662238" cy="477838"/>
          </a:xfrm>
        </p:grpSpPr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3890963" y="3408363"/>
              <a:ext cx="2058988" cy="84138"/>
            </a:xfrm>
            <a:custGeom>
              <a:avLst/>
              <a:gdLst>
                <a:gd name="T0" fmla="*/ 2531 w 2593"/>
                <a:gd name="T1" fmla="*/ 0 h 105"/>
                <a:gd name="T2" fmla="*/ 2535 w 2593"/>
                <a:gd name="T3" fmla="*/ 0 h 105"/>
                <a:gd name="T4" fmla="*/ 2593 w 2593"/>
                <a:gd name="T5" fmla="*/ 101 h 105"/>
                <a:gd name="T6" fmla="*/ 2547 w 2593"/>
                <a:gd name="T7" fmla="*/ 100 h 105"/>
                <a:gd name="T8" fmla="*/ 2529 w 2593"/>
                <a:gd name="T9" fmla="*/ 88 h 105"/>
                <a:gd name="T10" fmla="*/ 2306 w 2593"/>
                <a:gd name="T11" fmla="*/ 0 h 105"/>
                <a:gd name="T12" fmla="*/ 2364 w 2593"/>
                <a:gd name="T13" fmla="*/ 101 h 105"/>
                <a:gd name="T14" fmla="*/ 2306 w 2593"/>
                <a:gd name="T15" fmla="*/ 0 h 105"/>
                <a:gd name="T16" fmla="*/ 2139 w 2593"/>
                <a:gd name="T17" fmla="*/ 0 h 105"/>
                <a:gd name="T18" fmla="*/ 2081 w 2593"/>
                <a:gd name="T19" fmla="*/ 101 h 105"/>
                <a:gd name="T20" fmla="*/ 1856 w 2593"/>
                <a:gd name="T21" fmla="*/ 0 h 105"/>
                <a:gd name="T22" fmla="*/ 1915 w 2593"/>
                <a:gd name="T23" fmla="*/ 101 h 105"/>
                <a:gd name="T24" fmla="*/ 1856 w 2593"/>
                <a:gd name="T25" fmla="*/ 0 h 105"/>
                <a:gd name="T26" fmla="*/ 1780 w 2593"/>
                <a:gd name="T27" fmla="*/ 0 h 105"/>
                <a:gd name="T28" fmla="*/ 1758 w 2593"/>
                <a:gd name="T29" fmla="*/ 34 h 105"/>
                <a:gd name="T30" fmla="*/ 1734 w 2593"/>
                <a:gd name="T31" fmla="*/ 0 h 105"/>
                <a:gd name="T32" fmla="*/ 1652 w 2593"/>
                <a:gd name="T33" fmla="*/ 0 h 105"/>
                <a:gd name="T34" fmla="*/ 1594 w 2593"/>
                <a:gd name="T35" fmla="*/ 101 h 105"/>
                <a:gd name="T36" fmla="*/ 1201 w 2593"/>
                <a:gd name="T37" fmla="*/ 0 h 105"/>
                <a:gd name="T38" fmla="*/ 1456 w 2593"/>
                <a:gd name="T39" fmla="*/ 101 h 105"/>
                <a:gd name="T40" fmla="*/ 1364 w 2593"/>
                <a:gd name="T41" fmla="*/ 22 h 105"/>
                <a:gd name="T42" fmla="*/ 1220 w 2593"/>
                <a:gd name="T43" fmla="*/ 101 h 105"/>
                <a:gd name="T44" fmla="*/ 1201 w 2593"/>
                <a:gd name="T45" fmla="*/ 0 h 105"/>
                <a:gd name="T46" fmla="*/ 927 w 2593"/>
                <a:gd name="T47" fmla="*/ 0 h 105"/>
                <a:gd name="T48" fmla="*/ 927 w 2593"/>
                <a:gd name="T49" fmla="*/ 43 h 105"/>
                <a:gd name="T50" fmla="*/ 933 w 2593"/>
                <a:gd name="T51" fmla="*/ 49 h 105"/>
                <a:gd name="T52" fmla="*/ 941 w 2593"/>
                <a:gd name="T53" fmla="*/ 51 h 105"/>
                <a:gd name="T54" fmla="*/ 1064 w 2593"/>
                <a:gd name="T55" fmla="*/ 101 h 105"/>
                <a:gd name="T56" fmla="*/ 909 w 2593"/>
                <a:gd name="T57" fmla="*/ 99 h 105"/>
                <a:gd name="T58" fmla="*/ 882 w 2593"/>
                <a:gd name="T59" fmla="*/ 81 h 105"/>
                <a:gd name="T60" fmla="*/ 869 w 2593"/>
                <a:gd name="T61" fmla="*/ 51 h 105"/>
                <a:gd name="T62" fmla="*/ 869 w 2593"/>
                <a:gd name="T63" fmla="*/ 0 h 105"/>
                <a:gd name="T64" fmla="*/ 271 w 2593"/>
                <a:gd name="T65" fmla="*/ 0 h 105"/>
                <a:gd name="T66" fmla="*/ 211 w 2593"/>
                <a:gd name="T67" fmla="*/ 101 h 105"/>
                <a:gd name="T68" fmla="*/ 0 w 2593"/>
                <a:gd name="T69" fmla="*/ 0 h 105"/>
                <a:gd name="T70" fmla="*/ 58 w 2593"/>
                <a:gd name="T71" fmla="*/ 101 h 105"/>
                <a:gd name="T72" fmla="*/ 0 w 2593"/>
                <a:gd name="T73" fmla="*/ 0 h 105"/>
                <a:gd name="T74" fmla="*/ 497 w 2593"/>
                <a:gd name="T75" fmla="*/ 0 h 105"/>
                <a:gd name="T76" fmla="*/ 514 w 2593"/>
                <a:gd name="T77" fmla="*/ 36 h 105"/>
                <a:gd name="T78" fmla="*/ 546 w 2593"/>
                <a:gd name="T79" fmla="*/ 54 h 105"/>
                <a:gd name="T80" fmla="*/ 587 w 2593"/>
                <a:gd name="T81" fmla="*/ 55 h 105"/>
                <a:gd name="T82" fmla="*/ 616 w 2593"/>
                <a:gd name="T83" fmla="*/ 45 h 105"/>
                <a:gd name="T84" fmla="*/ 633 w 2593"/>
                <a:gd name="T85" fmla="*/ 26 h 105"/>
                <a:gd name="T86" fmla="*/ 642 w 2593"/>
                <a:gd name="T87" fmla="*/ 0 h 105"/>
                <a:gd name="T88" fmla="*/ 697 w 2593"/>
                <a:gd name="T89" fmla="*/ 20 h 105"/>
                <a:gd name="T90" fmla="*/ 682 w 2593"/>
                <a:gd name="T91" fmla="*/ 56 h 105"/>
                <a:gd name="T92" fmla="*/ 655 w 2593"/>
                <a:gd name="T93" fmla="*/ 82 h 105"/>
                <a:gd name="T94" fmla="*/ 617 w 2593"/>
                <a:gd name="T95" fmla="*/ 100 h 105"/>
                <a:gd name="T96" fmla="*/ 567 w 2593"/>
                <a:gd name="T97" fmla="*/ 105 h 105"/>
                <a:gd name="T98" fmla="*/ 509 w 2593"/>
                <a:gd name="T99" fmla="*/ 98 h 105"/>
                <a:gd name="T100" fmla="*/ 468 w 2593"/>
                <a:gd name="T101" fmla="*/ 74 h 105"/>
                <a:gd name="T102" fmla="*/ 446 w 2593"/>
                <a:gd name="T103" fmla="*/ 40 h 105"/>
                <a:gd name="T104" fmla="*/ 437 w 2593"/>
                <a:gd name="T10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93" h="105">
                  <a:moveTo>
                    <a:pt x="2460" y="0"/>
                  </a:moveTo>
                  <a:lnTo>
                    <a:pt x="2531" y="0"/>
                  </a:lnTo>
                  <a:lnTo>
                    <a:pt x="2535" y="6"/>
                  </a:lnTo>
                  <a:lnTo>
                    <a:pt x="2535" y="0"/>
                  </a:lnTo>
                  <a:lnTo>
                    <a:pt x="2593" y="0"/>
                  </a:lnTo>
                  <a:lnTo>
                    <a:pt x="2593" y="101"/>
                  </a:lnTo>
                  <a:lnTo>
                    <a:pt x="2558" y="101"/>
                  </a:lnTo>
                  <a:lnTo>
                    <a:pt x="2547" y="100"/>
                  </a:lnTo>
                  <a:lnTo>
                    <a:pt x="2537" y="94"/>
                  </a:lnTo>
                  <a:lnTo>
                    <a:pt x="2529" y="88"/>
                  </a:lnTo>
                  <a:lnTo>
                    <a:pt x="2460" y="0"/>
                  </a:lnTo>
                  <a:close/>
                  <a:moveTo>
                    <a:pt x="2306" y="0"/>
                  </a:moveTo>
                  <a:lnTo>
                    <a:pt x="2364" y="0"/>
                  </a:lnTo>
                  <a:lnTo>
                    <a:pt x="2364" y="101"/>
                  </a:lnTo>
                  <a:lnTo>
                    <a:pt x="2306" y="101"/>
                  </a:lnTo>
                  <a:lnTo>
                    <a:pt x="2306" y="0"/>
                  </a:lnTo>
                  <a:close/>
                  <a:moveTo>
                    <a:pt x="2081" y="0"/>
                  </a:moveTo>
                  <a:lnTo>
                    <a:pt x="2139" y="0"/>
                  </a:lnTo>
                  <a:lnTo>
                    <a:pt x="2139" y="101"/>
                  </a:lnTo>
                  <a:lnTo>
                    <a:pt x="2081" y="101"/>
                  </a:lnTo>
                  <a:lnTo>
                    <a:pt x="2081" y="0"/>
                  </a:lnTo>
                  <a:close/>
                  <a:moveTo>
                    <a:pt x="1856" y="0"/>
                  </a:moveTo>
                  <a:lnTo>
                    <a:pt x="1915" y="0"/>
                  </a:lnTo>
                  <a:lnTo>
                    <a:pt x="1915" y="101"/>
                  </a:lnTo>
                  <a:lnTo>
                    <a:pt x="1856" y="101"/>
                  </a:lnTo>
                  <a:lnTo>
                    <a:pt x="1856" y="0"/>
                  </a:lnTo>
                  <a:close/>
                  <a:moveTo>
                    <a:pt x="1734" y="0"/>
                  </a:moveTo>
                  <a:lnTo>
                    <a:pt x="1780" y="0"/>
                  </a:lnTo>
                  <a:lnTo>
                    <a:pt x="1773" y="13"/>
                  </a:lnTo>
                  <a:lnTo>
                    <a:pt x="1758" y="34"/>
                  </a:lnTo>
                  <a:lnTo>
                    <a:pt x="1743" y="13"/>
                  </a:lnTo>
                  <a:lnTo>
                    <a:pt x="1734" y="0"/>
                  </a:lnTo>
                  <a:close/>
                  <a:moveTo>
                    <a:pt x="1594" y="0"/>
                  </a:moveTo>
                  <a:lnTo>
                    <a:pt x="1652" y="0"/>
                  </a:lnTo>
                  <a:lnTo>
                    <a:pt x="1652" y="101"/>
                  </a:lnTo>
                  <a:lnTo>
                    <a:pt x="1594" y="101"/>
                  </a:lnTo>
                  <a:lnTo>
                    <a:pt x="1594" y="0"/>
                  </a:lnTo>
                  <a:close/>
                  <a:moveTo>
                    <a:pt x="1201" y="0"/>
                  </a:moveTo>
                  <a:lnTo>
                    <a:pt x="1416" y="0"/>
                  </a:lnTo>
                  <a:lnTo>
                    <a:pt x="1456" y="101"/>
                  </a:lnTo>
                  <a:lnTo>
                    <a:pt x="1395" y="101"/>
                  </a:lnTo>
                  <a:lnTo>
                    <a:pt x="1364" y="22"/>
                  </a:lnTo>
                  <a:lnTo>
                    <a:pt x="1249" y="22"/>
                  </a:lnTo>
                  <a:lnTo>
                    <a:pt x="1220" y="101"/>
                  </a:lnTo>
                  <a:lnTo>
                    <a:pt x="1162" y="101"/>
                  </a:lnTo>
                  <a:lnTo>
                    <a:pt x="1201" y="0"/>
                  </a:lnTo>
                  <a:close/>
                  <a:moveTo>
                    <a:pt x="869" y="0"/>
                  </a:moveTo>
                  <a:lnTo>
                    <a:pt x="927" y="0"/>
                  </a:lnTo>
                  <a:lnTo>
                    <a:pt x="927" y="38"/>
                  </a:lnTo>
                  <a:lnTo>
                    <a:pt x="927" y="43"/>
                  </a:lnTo>
                  <a:lnTo>
                    <a:pt x="930" y="46"/>
                  </a:lnTo>
                  <a:lnTo>
                    <a:pt x="933" y="49"/>
                  </a:lnTo>
                  <a:lnTo>
                    <a:pt x="936" y="51"/>
                  </a:lnTo>
                  <a:lnTo>
                    <a:pt x="941" y="51"/>
                  </a:lnTo>
                  <a:lnTo>
                    <a:pt x="1064" y="51"/>
                  </a:lnTo>
                  <a:lnTo>
                    <a:pt x="1064" y="101"/>
                  </a:lnTo>
                  <a:lnTo>
                    <a:pt x="925" y="101"/>
                  </a:lnTo>
                  <a:lnTo>
                    <a:pt x="909" y="99"/>
                  </a:lnTo>
                  <a:lnTo>
                    <a:pt x="894" y="91"/>
                  </a:lnTo>
                  <a:lnTo>
                    <a:pt x="882" y="81"/>
                  </a:lnTo>
                  <a:lnTo>
                    <a:pt x="873" y="68"/>
                  </a:lnTo>
                  <a:lnTo>
                    <a:pt x="869" y="51"/>
                  </a:lnTo>
                  <a:lnTo>
                    <a:pt x="869" y="44"/>
                  </a:lnTo>
                  <a:lnTo>
                    <a:pt x="869" y="0"/>
                  </a:lnTo>
                  <a:close/>
                  <a:moveTo>
                    <a:pt x="211" y="0"/>
                  </a:moveTo>
                  <a:lnTo>
                    <a:pt x="271" y="0"/>
                  </a:lnTo>
                  <a:lnTo>
                    <a:pt x="271" y="101"/>
                  </a:lnTo>
                  <a:lnTo>
                    <a:pt x="211" y="101"/>
                  </a:lnTo>
                  <a:lnTo>
                    <a:pt x="211" y="0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01"/>
                  </a:lnTo>
                  <a:lnTo>
                    <a:pt x="0" y="101"/>
                  </a:lnTo>
                  <a:lnTo>
                    <a:pt x="0" y="0"/>
                  </a:lnTo>
                  <a:close/>
                  <a:moveTo>
                    <a:pt x="437" y="0"/>
                  </a:moveTo>
                  <a:lnTo>
                    <a:pt x="497" y="0"/>
                  </a:lnTo>
                  <a:lnTo>
                    <a:pt x="503" y="20"/>
                  </a:lnTo>
                  <a:lnTo>
                    <a:pt x="514" y="36"/>
                  </a:lnTo>
                  <a:lnTo>
                    <a:pt x="529" y="47"/>
                  </a:lnTo>
                  <a:lnTo>
                    <a:pt x="546" y="54"/>
                  </a:lnTo>
                  <a:lnTo>
                    <a:pt x="568" y="56"/>
                  </a:lnTo>
                  <a:lnTo>
                    <a:pt x="587" y="55"/>
                  </a:lnTo>
                  <a:lnTo>
                    <a:pt x="602" y="50"/>
                  </a:lnTo>
                  <a:lnTo>
                    <a:pt x="616" y="45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9" y="13"/>
                  </a:lnTo>
                  <a:lnTo>
                    <a:pt x="642" y="0"/>
                  </a:lnTo>
                  <a:lnTo>
                    <a:pt x="700" y="0"/>
                  </a:lnTo>
                  <a:lnTo>
                    <a:pt x="697" y="20"/>
                  </a:lnTo>
                  <a:lnTo>
                    <a:pt x="691" y="39"/>
                  </a:lnTo>
                  <a:lnTo>
                    <a:pt x="682" y="56"/>
                  </a:lnTo>
                  <a:lnTo>
                    <a:pt x="670" y="70"/>
                  </a:lnTo>
                  <a:lnTo>
                    <a:pt x="655" y="82"/>
                  </a:lnTo>
                  <a:lnTo>
                    <a:pt x="638" y="92"/>
                  </a:lnTo>
                  <a:lnTo>
                    <a:pt x="617" y="100"/>
                  </a:lnTo>
                  <a:lnTo>
                    <a:pt x="594" y="104"/>
                  </a:lnTo>
                  <a:lnTo>
                    <a:pt x="567" y="105"/>
                  </a:lnTo>
                  <a:lnTo>
                    <a:pt x="535" y="104"/>
                  </a:lnTo>
                  <a:lnTo>
                    <a:pt x="509" y="98"/>
                  </a:lnTo>
                  <a:lnTo>
                    <a:pt x="486" y="88"/>
                  </a:lnTo>
                  <a:lnTo>
                    <a:pt x="468" y="74"/>
                  </a:lnTo>
                  <a:lnTo>
                    <a:pt x="455" y="59"/>
                  </a:lnTo>
                  <a:lnTo>
                    <a:pt x="446" y="40"/>
                  </a:lnTo>
                  <a:lnTo>
                    <a:pt x="440" y="2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890963" y="3236913"/>
              <a:ext cx="2058988" cy="171450"/>
            </a:xfrm>
            <a:custGeom>
              <a:avLst/>
              <a:gdLst>
                <a:gd name="T0" fmla="*/ 1302 w 2593"/>
                <a:gd name="T1" fmla="*/ 97 h 218"/>
                <a:gd name="T2" fmla="*/ 1268 w 2593"/>
                <a:gd name="T3" fmla="*/ 191 h 218"/>
                <a:gd name="T4" fmla="*/ 1320 w 2593"/>
                <a:gd name="T5" fmla="*/ 119 h 218"/>
                <a:gd name="T6" fmla="*/ 1308 w 2593"/>
                <a:gd name="T7" fmla="*/ 79 h 218"/>
                <a:gd name="T8" fmla="*/ 2593 w 2593"/>
                <a:gd name="T9" fmla="*/ 1 h 218"/>
                <a:gd name="T10" fmla="*/ 2535 w 2593"/>
                <a:gd name="T11" fmla="*/ 218 h 218"/>
                <a:gd name="T12" fmla="*/ 2306 w 2593"/>
                <a:gd name="T13" fmla="*/ 1 h 218"/>
                <a:gd name="T14" fmla="*/ 2359 w 2593"/>
                <a:gd name="T15" fmla="*/ 3 h 218"/>
                <a:gd name="T16" fmla="*/ 2376 w 2593"/>
                <a:gd name="T17" fmla="*/ 16 h 218"/>
                <a:gd name="T18" fmla="*/ 2514 w 2593"/>
                <a:gd name="T19" fmla="*/ 195 h 218"/>
                <a:gd name="T20" fmla="*/ 2531 w 2593"/>
                <a:gd name="T21" fmla="*/ 218 h 218"/>
                <a:gd name="T22" fmla="*/ 2395 w 2593"/>
                <a:gd name="T23" fmla="*/ 133 h 218"/>
                <a:gd name="T24" fmla="*/ 2372 w 2593"/>
                <a:gd name="T25" fmla="*/ 102 h 218"/>
                <a:gd name="T26" fmla="*/ 2363 w 2593"/>
                <a:gd name="T27" fmla="*/ 101 h 218"/>
                <a:gd name="T28" fmla="*/ 2364 w 2593"/>
                <a:gd name="T29" fmla="*/ 132 h 218"/>
                <a:gd name="T30" fmla="*/ 2306 w 2593"/>
                <a:gd name="T31" fmla="*/ 218 h 218"/>
                <a:gd name="T32" fmla="*/ 2081 w 2593"/>
                <a:gd name="T33" fmla="*/ 1 h 218"/>
                <a:gd name="T34" fmla="*/ 2139 w 2593"/>
                <a:gd name="T35" fmla="*/ 218 h 218"/>
                <a:gd name="T36" fmla="*/ 2081 w 2593"/>
                <a:gd name="T37" fmla="*/ 1 h 218"/>
                <a:gd name="T38" fmla="*/ 1629 w 2593"/>
                <a:gd name="T39" fmla="*/ 1 h 218"/>
                <a:gd name="T40" fmla="*/ 1651 w 2593"/>
                <a:gd name="T41" fmla="*/ 9 h 218"/>
                <a:gd name="T42" fmla="*/ 1736 w 2593"/>
                <a:gd name="T43" fmla="*/ 129 h 218"/>
                <a:gd name="T44" fmla="*/ 1757 w 2593"/>
                <a:gd name="T45" fmla="*/ 162 h 218"/>
                <a:gd name="T46" fmla="*/ 1770 w 2593"/>
                <a:gd name="T47" fmla="*/ 140 h 218"/>
                <a:gd name="T48" fmla="*/ 1850 w 2593"/>
                <a:gd name="T49" fmla="*/ 16 h 218"/>
                <a:gd name="T50" fmla="*/ 1868 w 2593"/>
                <a:gd name="T51" fmla="*/ 3 h 218"/>
                <a:gd name="T52" fmla="*/ 1915 w 2593"/>
                <a:gd name="T53" fmla="*/ 1 h 218"/>
                <a:gd name="T54" fmla="*/ 1856 w 2593"/>
                <a:gd name="T55" fmla="*/ 218 h 218"/>
                <a:gd name="T56" fmla="*/ 1856 w 2593"/>
                <a:gd name="T57" fmla="*/ 113 h 218"/>
                <a:gd name="T58" fmla="*/ 1851 w 2593"/>
                <a:gd name="T59" fmla="*/ 107 h 218"/>
                <a:gd name="T60" fmla="*/ 1838 w 2593"/>
                <a:gd name="T61" fmla="*/ 129 h 218"/>
                <a:gd name="T62" fmla="*/ 1734 w 2593"/>
                <a:gd name="T63" fmla="*/ 218 h 218"/>
                <a:gd name="T64" fmla="*/ 1662 w 2593"/>
                <a:gd name="T65" fmla="*/ 113 h 218"/>
                <a:gd name="T66" fmla="*/ 1652 w 2593"/>
                <a:gd name="T67" fmla="*/ 218 h 218"/>
                <a:gd name="T68" fmla="*/ 1594 w 2593"/>
                <a:gd name="T69" fmla="*/ 1 h 218"/>
                <a:gd name="T70" fmla="*/ 927 w 2593"/>
                <a:gd name="T71" fmla="*/ 1 h 218"/>
                <a:gd name="T72" fmla="*/ 869 w 2593"/>
                <a:gd name="T73" fmla="*/ 218 h 218"/>
                <a:gd name="T74" fmla="*/ 643 w 2593"/>
                <a:gd name="T75" fmla="*/ 1 h 218"/>
                <a:gd name="T76" fmla="*/ 702 w 2593"/>
                <a:gd name="T77" fmla="*/ 199 h 218"/>
                <a:gd name="T78" fmla="*/ 642 w 2593"/>
                <a:gd name="T79" fmla="*/ 218 h 218"/>
                <a:gd name="T80" fmla="*/ 643 w 2593"/>
                <a:gd name="T81" fmla="*/ 201 h 218"/>
                <a:gd name="T82" fmla="*/ 436 w 2593"/>
                <a:gd name="T83" fmla="*/ 1 h 218"/>
                <a:gd name="T84" fmla="*/ 494 w 2593"/>
                <a:gd name="T85" fmla="*/ 198 h 218"/>
                <a:gd name="T86" fmla="*/ 437 w 2593"/>
                <a:gd name="T87" fmla="*/ 218 h 218"/>
                <a:gd name="T88" fmla="*/ 436 w 2593"/>
                <a:gd name="T89" fmla="*/ 1 h 218"/>
                <a:gd name="T90" fmla="*/ 58 w 2593"/>
                <a:gd name="T91" fmla="*/ 1 h 218"/>
                <a:gd name="T92" fmla="*/ 211 w 2593"/>
                <a:gd name="T93" fmla="*/ 132 h 218"/>
                <a:gd name="T94" fmla="*/ 271 w 2593"/>
                <a:gd name="T95" fmla="*/ 1 h 218"/>
                <a:gd name="T96" fmla="*/ 211 w 2593"/>
                <a:gd name="T97" fmla="*/ 218 h 218"/>
                <a:gd name="T98" fmla="*/ 58 w 2593"/>
                <a:gd name="T99" fmla="*/ 183 h 218"/>
                <a:gd name="T100" fmla="*/ 0 w 2593"/>
                <a:gd name="T101" fmla="*/ 218 h 218"/>
                <a:gd name="T102" fmla="*/ 1311 w 2593"/>
                <a:gd name="T103" fmla="*/ 0 h 218"/>
                <a:gd name="T104" fmla="*/ 1330 w 2593"/>
                <a:gd name="T105" fmla="*/ 5 h 218"/>
                <a:gd name="T106" fmla="*/ 1201 w 2593"/>
                <a:gd name="T107" fmla="*/ 218 h 218"/>
                <a:gd name="T108" fmla="*/ 1284 w 2593"/>
                <a:gd name="T109" fmla="*/ 11 h 218"/>
                <a:gd name="T110" fmla="*/ 1311 w 2593"/>
                <a:gd name="T1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3" h="218">
                  <a:moveTo>
                    <a:pt x="1308" y="79"/>
                  </a:moveTo>
                  <a:lnTo>
                    <a:pt x="1302" y="97"/>
                  </a:lnTo>
                  <a:lnTo>
                    <a:pt x="1295" y="118"/>
                  </a:lnTo>
                  <a:lnTo>
                    <a:pt x="1268" y="191"/>
                  </a:lnTo>
                  <a:lnTo>
                    <a:pt x="1345" y="191"/>
                  </a:lnTo>
                  <a:lnTo>
                    <a:pt x="1320" y="119"/>
                  </a:lnTo>
                  <a:lnTo>
                    <a:pt x="1312" y="97"/>
                  </a:lnTo>
                  <a:lnTo>
                    <a:pt x="1308" y="79"/>
                  </a:lnTo>
                  <a:close/>
                  <a:moveTo>
                    <a:pt x="2535" y="1"/>
                  </a:moveTo>
                  <a:lnTo>
                    <a:pt x="2593" y="1"/>
                  </a:lnTo>
                  <a:lnTo>
                    <a:pt x="2593" y="218"/>
                  </a:lnTo>
                  <a:lnTo>
                    <a:pt x="2535" y="218"/>
                  </a:lnTo>
                  <a:lnTo>
                    <a:pt x="2535" y="1"/>
                  </a:lnTo>
                  <a:close/>
                  <a:moveTo>
                    <a:pt x="2306" y="1"/>
                  </a:moveTo>
                  <a:lnTo>
                    <a:pt x="2348" y="1"/>
                  </a:lnTo>
                  <a:lnTo>
                    <a:pt x="2359" y="3"/>
                  </a:lnTo>
                  <a:lnTo>
                    <a:pt x="2369" y="8"/>
                  </a:lnTo>
                  <a:lnTo>
                    <a:pt x="2376" y="16"/>
                  </a:lnTo>
                  <a:lnTo>
                    <a:pt x="2503" y="180"/>
                  </a:lnTo>
                  <a:lnTo>
                    <a:pt x="2514" y="195"/>
                  </a:lnTo>
                  <a:lnTo>
                    <a:pt x="2523" y="207"/>
                  </a:lnTo>
                  <a:lnTo>
                    <a:pt x="2531" y="218"/>
                  </a:lnTo>
                  <a:lnTo>
                    <a:pt x="2460" y="218"/>
                  </a:lnTo>
                  <a:lnTo>
                    <a:pt x="2395" y="133"/>
                  </a:lnTo>
                  <a:lnTo>
                    <a:pt x="2383" y="117"/>
                  </a:lnTo>
                  <a:lnTo>
                    <a:pt x="2372" y="102"/>
                  </a:lnTo>
                  <a:lnTo>
                    <a:pt x="2363" y="89"/>
                  </a:lnTo>
                  <a:lnTo>
                    <a:pt x="2363" y="101"/>
                  </a:lnTo>
                  <a:lnTo>
                    <a:pt x="2364" y="117"/>
                  </a:lnTo>
                  <a:lnTo>
                    <a:pt x="2364" y="132"/>
                  </a:lnTo>
                  <a:lnTo>
                    <a:pt x="2364" y="218"/>
                  </a:lnTo>
                  <a:lnTo>
                    <a:pt x="2306" y="218"/>
                  </a:lnTo>
                  <a:lnTo>
                    <a:pt x="2306" y="1"/>
                  </a:lnTo>
                  <a:close/>
                  <a:moveTo>
                    <a:pt x="2081" y="1"/>
                  </a:moveTo>
                  <a:lnTo>
                    <a:pt x="2139" y="1"/>
                  </a:lnTo>
                  <a:lnTo>
                    <a:pt x="2139" y="218"/>
                  </a:lnTo>
                  <a:lnTo>
                    <a:pt x="2081" y="218"/>
                  </a:lnTo>
                  <a:lnTo>
                    <a:pt x="2081" y="1"/>
                  </a:lnTo>
                  <a:close/>
                  <a:moveTo>
                    <a:pt x="1594" y="1"/>
                  </a:moveTo>
                  <a:lnTo>
                    <a:pt x="1629" y="1"/>
                  </a:lnTo>
                  <a:lnTo>
                    <a:pt x="1641" y="3"/>
                  </a:lnTo>
                  <a:lnTo>
                    <a:pt x="1651" y="9"/>
                  </a:lnTo>
                  <a:lnTo>
                    <a:pt x="1659" y="17"/>
                  </a:lnTo>
                  <a:lnTo>
                    <a:pt x="1736" y="129"/>
                  </a:lnTo>
                  <a:lnTo>
                    <a:pt x="1748" y="146"/>
                  </a:lnTo>
                  <a:lnTo>
                    <a:pt x="1757" y="162"/>
                  </a:lnTo>
                  <a:lnTo>
                    <a:pt x="1764" y="152"/>
                  </a:lnTo>
                  <a:lnTo>
                    <a:pt x="1770" y="140"/>
                  </a:lnTo>
                  <a:lnTo>
                    <a:pt x="1778" y="127"/>
                  </a:lnTo>
                  <a:lnTo>
                    <a:pt x="1850" y="16"/>
                  </a:lnTo>
                  <a:lnTo>
                    <a:pt x="1858" y="8"/>
                  </a:lnTo>
                  <a:lnTo>
                    <a:pt x="1868" y="3"/>
                  </a:lnTo>
                  <a:lnTo>
                    <a:pt x="1879" y="1"/>
                  </a:lnTo>
                  <a:lnTo>
                    <a:pt x="1915" y="1"/>
                  </a:lnTo>
                  <a:lnTo>
                    <a:pt x="1915" y="218"/>
                  </a:lnTo>
                  <a:lnTo>
                    <a:pt x="1856" y="218"/>
                  </a:lnTo>
                  <a:lnTo>
                    <a:pt x="1856" y="130"/>
                  </a:lnTo>
                  <a:lnTo>
                    <a:pt x="1856" y="113"/>
                  </a:lnTo>
                  <a:lnTo>
                    <a:pt x="1857" y="96"/>
                  </a:lnTo>
                  <a:lnTo>
                    <a:pt x="1851" y="107"/>
                  </a:lnTo>
                  <a:lnTo>
                    <a:pt x="1844" y="119"/>
                  </a:lnTo>
                  <a:lnTo>
                    <a:pt x="1838" y="129"/>
                  </a:lnTo>
                  <a:lnTo>
                    <a:pt x="1780" y="218"/>
                  </a:lnTo>
                  <a:lnTo>
                    <a:pt x="1734" y="218"/>
                  </a:lnTo>
                  <a:lnTo>
                    <a:pt x="1671" y="127"/>
                  </a:lnTo>
                  <a:lnTo>
                    <a:pt x="1662" y="113"/>
                  </a:lnTo>
                  <a:lnTo>
                    <a:pt x="1652" y="96"/>
                  </a:lnTo>
                  <a:lnTo>
                    <a:pt x="1652" y="218"/>
                  </a:lnTo>
                  <a:lnTo>
                    <a:pt x="1594" y="218"/>
                  </a:lnTo>
                  <a:lnTo>
                    <a:pt x="1594" y="1"/>
                  </a:lnTo>
                  <a:close/>
                  <a:moveTo>
                    <a:pt x="869" y="1"/>
                  </a:moveTo>
                  <a:lnTo>
                    <a:pt x="927" y="1"/>
                  </a:lnTo>
                  <a:lnTo>
                    <a:pt x="927" y="218"/>
                  </a:lnTo>
                  <a:lnTo>
                    <a:pt x="869" y="218"/>
                  </a:lnTo>
                  <a:lnTo>
                    <a:pt x="869" y="1"/>
                  </a:lnTo>
                  <a:close/>
                  <a:moveTo>
                    <a:pt x="643" y="1"/>
                  </a:moveTo>
                  <a:lnTo>
                    <a:pt x="702" y="1"/>
                  </a:lnTo>
                  <a:lnTo>
                    <a:pt x="702" y="199"/>
                  </a:lnTo>
                  <a:lnTo>
                    <a:pt x="700" y="218"/>
                  </a:lnTo>
                  <a:lnTo>
                    <a:pt x="642" y="218"/>
                  </a:lnTo>
                  <a:lnTo>
                    <a:pt x="642" y="210"/>
                  </a:lnTo>
                  <a:lnTo>
                    <a:pt x="643" y="201"/>
                  </a:lnTo>
                  <a:lnTo>
                    <a:pt x="643" y="1"/>
                  </a:lnTo>
                  <a:close/>
                  <a:moveTo>
                    <a:pt x="436" y="1"/>
                  </a:moveTo>
                  <a:lnTo>
                    <a:pt x="494" y="1"/>
                  </a:lnTo>
                  <a:lnTo>
                    <a:pt x="494" y="198"/>
                  </a:lnTo>
                  <a:lnTo>
                    <a:pt x="497" y="218"/>
                  </a:lnTo>
                  <a:lnTo>
                    <a:pt x="437" y="218"/>
                  </a:lnTo>
                  <a:lnTo>
                    <a:pt x="436" y="202"/>
                  </a:lnTo>
                  <a:lnTo>
                    <a:pt x="436" y="1"/>
                  </a:lnTo>
                  <a:close/>
                  <a:moveTo>
                    <a:pt x="0" y="1"/>
                  </a:moveTo>
                  <a:lnTo>
                    <a:pt x="58" y="1"/>
                  </a:lnTo>
                  <a:lnTo>
                    <a:pt x="58" y="132"/>
                  </a:lnTo>
                  <a:lnTo>
                    <a:pt x="211" y="132"/>
                  </a:lnTo>
                  <a:lnTo>
                    <a:pt x="211" y="1"/>
                  </a:lnTo>
                  <a:lnTo>
                    <a:pt x="271" y="1"/>
                  </a:lnTo>
                  <a:lnTo>
                    <a:pt x="271" y="218"/>
                  </a:lnTo>
                  <a:lnTo>
                    <a:pt x="211" y="218"/>
                  </a:lnTo>
                  <a:lnTo>
                    <a:pt x="211" y="183"/>
                  </a:lnTo>
                  <a:lnTo>
                    <a:pt x="58" y="183"/>
                  </a:lnTo>
                  <a:lnTo>
                    <a:pt x="58" y="218"/>
                  </a:lnTo>
                  <a:lnTo>
                    <a:pt x="0" y="218"/>
                  </a:lnTo>
                  <a:lnTo>
                    <a:pt x="0" y="1"/>
                  </a:lnTo>
                  <a:close/>
                  <a:moveTo>
                    <a:pt x="1311" y="0"/>
                  </a:moveTo>
                  <a:lnTo>
                    <a:pt x="1321" y="1"/>
                  </a:lnTo>
                  <a:lnTo>
                    <a:pt x="1330" y="5"/>
                  </a:lnTo>
                  <a:lnTo>
                    <a:pt x="1416" y="218"/>
                  </a:lnTo>
                  <a:lnTo>
                    <a:pt x="1201" y="218"/>
                  </a:lnTo>
                  <a:lnTo>
                    <a:pt x="1277" y="23"/>
                  </a:lnTo>
                  <a:lnTo>
                    <a:pt x="1284" y="11"/>
                  </a:lnTo>
                  <a:lnTo>
                    <a:pt x="1297" y="2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287713" y="3122613"/>
              <a:ext cx="479425" cy="477838"/>
            </a:xfrm>
            <a:custGeom>
              <a:avLst/>
              <a:gdLst>
                <a:gd name="T0" fmla="*/ 302 w 604"/>
                <a:gd name="T1" fmla="*/ 0 h 602"/>
                <a:gd name="T2" fmla="*/ 341 w 604"/>
                <a:gd name="T3" fmla="*/ 2 h 602"/>
                <a:gd name="T4" fmla="*/ 379 w 604"/>
                <a:gd name="T5" fmla="*/ 9 h 602"/>
                <a:gd name="T6" fmla="*/ 416 w 604"/>
                <a:gd name="T7" fmla="*/ 22 h 602"/>
                <a:gd name="T8" fmla="*/ 452 w 604"/>
                <a:gd name="T9" fmla="*/ 39 h 602"/>
                <a:gd name="T10" fmla="*/ 485 w 604"/>
                <a:gd name="T11" fmla="*/ 61 h 602"/>
                <a:gd name="T12" fmla="*/ 516 w 604"/>
                <a:gd name="T13" fmla="*/ 88 h 602"/>
                <a:gd name="T14" fmla="*/ 544 w 604"/>
                <a:gd name="T15" fmla="*/ 119 h 602"/>
                <a:gd name="T16" fmla="*/ 566 w 604"/>
                <a:gd name="T17" fmla="*/ 152 h 602"/>
                <a:gd name="T18" fmla="*/ 582 w 604"/>
                <a:gd name="T19" fmla="*/ 187 h 602"/>
                <a:gd name="T20" fmla="*/ 594 w 604"/>
                <a:gd name="T21" fmla="*/ 224 h 602"/>
                <a:gd name="T22" fmla="*/ 602 w 604"/>
                <a:gd name="T23" fmla="*/ 263 h 602"/>
                <a:gd name="T24" fmla="*/ 604 w 604"/>
                <a:gd name="T25" fmla="*/ 301 h 602"/>
                <a:gd name="T26" fmla="*/ 602 w 604"/>
                <a:gd name="T27" fmla="*/ 339 h 602"/>
                <a:gd name="T28" fmla="*/ 594 w 604"/>
                <a:gd name="T29" fmla="*/ 377 h 602"/>
                <a:gd name="T30" fmla="*/ 582 w 604"/>
                <a:gd name="T31" fmla="*/ 414 h 602"/>
                <a:gd name="T32" fmla="*/ 566 w 604"/>
                <a:gd name="T33" fmla="*/ 450 h 602"/>
                <a:gd name="T34" fmla="*/ 544 w 604"/>
                <a:gd name="T35" fmla="*/ 483 h 602"/>
                <a:gd name="T36" fmla="*/ 516 w 604"/>
                <a:gd name="T37" fmla="*/ 513 h 602"/>
                <a:gd name="T38" fmla="*/ 485 w 604"/>
                <a:gd name="T39" fmla="*/ 541 h 602"/>
                <a:gd name="T40" fmla="*/ 452 w 604"/>
                <a:gd name="T41" fmla="*/ 563 h 602"/>
                <a:gd name="T42" fmla="*/ 416 w 604"/>
                <a:gd name="T43" fmla="*/ 579 h 602"/>
                <a:gd name="T44" fmla="*/ 379 w 604"/>
                <a:gd name="T45" fmla="*/ 592 h 602"/>
                <a:gd name="T46" fmla="*/ 341 w 604"/>
                <a:gd name="T47" fmla="*/ 599 h 602"/>
                <a:gd name="T48" fmla="*/ 302 w 604"/>
                <a:gd name="T49" fmla="*/ 602 h 602"/>
                <a:gd name="T50" fmla="*/ 264 w 604"/>
                <a:gd name="T51" fmla="*/ 599 h 602"/>
                <a:gd name="T52" fmla="*/ 226 w 604"/>
                <a:gd name="T53" fmla="*/ 592 h 602"/>
                <a:gd name="T54" fmla="*/ 189 w 604"/>
                <a:gd name="T55" fmla="*/ 579 h 602"/>
                <a:gd name="T56" fmla="*/ 154 w 604"/>
                <a:gd name="T57" fmla="*/ 563 h 602"/>
                <a:gd name="T58" fmla="*/ 121 w 604"/>
                <a:gd name="T59" fmla="*/ 541 h 602"/>
                <a:gd name="T60" fmla="*/ 90 w 604"/>
                <a:gd name="T61" fmla="*/ 513 h 602"/>
                <a:gd name="T62" fmla="*/ 62 w 604"/>
                <a:gd name="T63" fmla="*/ 483 h 602"/>
                <a:gd name="T64" fmla="*/ 40 w 604"/>
                <a:gd name="T65" fmla="*/ 450 h 602"/>
                <a:gd name="T66" fmla="*/ 22 w 604"/>
                <a:gd name="T67" fmla="*/ 414 h 602"/>
                <a:gd name="T68" fmla="*/ 10 w 604"/>
                <a:gd name="T69" fmla="*/ 377 h 602"/>
                <a:gd name="T70" fmla="*/ 4 w 604"/>
                <a:gd name="T71" fmla="*/ 339 h 602"/>
                <a:gd name="T72" fmla="*/ 0 w 604"/>
                <a:gd name="T73" fmla="*/ 301 h 602"/>
                <a:gd name="T74" fmla="*/ 4 w 604"/>
                <a:gd name="T75" fmla="*/ 263 h 602"/>
                <a:gd name="T76" fmla="*/ 10 w 604"/>
                <a:gd name="T77" fmla="*/ 224 h 602"/>
                <a:gd name="T78" fmla="*/ 22 w 604"/>
                <a:gd name="T79" fmla="*/ 187 h 602"/>
                <a:gd name="T80" fmla="*/ 40 w 604"/>
                <a:gd name="T81" fmla="*/ 152 h 602"/>
                <a:gd name="T82" fmla="*/ 62 w 604"/>
                <a:gd name="T83" fmla="*/ 119 h 602"/>
                <a:gd name="T84" fmla="*/ 90 w 604"/>
                <a:gd name="T85" fmla="*/ 88 h 602"/>
                <a:gd name="T86" fmla="*/ 121 w 604"/>
                <a:gd name="T87" fmla="*/ 61 h 602"/>
                <a:gd name="T88" fmla="*/ 154 w 604"/>
                <a:gd name="T89" fmla="*/ 39 h 602"/>
                <a:gd name="T90" fmla="*/ 189 w 604"/>
                <a:gd name="T91" fmla="*/ 22 h 602"/>
                <a:gd name="T92" fmla="*/ 226 w 604"/>
                <a:gd name="T93" fmla="*/ 9 h 602"/>
                <a:gd name="T94" fmla="*/ 264 w 604"/>
                <a:gd name="T95" fmla="*/ 2 h 602"/>
                <a:gd name="T96" fmla="*/ 302 w 604"/>
                <a:gd name="T9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" h="602">
                  <a:moveTo>
                    <a:pt x="302" y="0"/>
                  </a:moveTo>
                  <a:lnTo>
                    <a:pt x="341" y="2"/>
                  </a:lnTo>
                  <a:lnTo>
                    <a:pt x="379" y="9"/>
                  </a:lnTo>
                  <a:lnTo>
                    <a:pt x="416" y="22"/>
                  </a:lnTo>
                  <a:lnTo>
                    <a:pt x="452" y="39"/>
                  </a:lnTo>
                  <a:lnTo>
                    <a:pt x="485" y="61"/>
                  </a:lnTo>
                  <a:lnTo>
                    <a:pt x="516" y="88"/>
                  </a:lnTo>
                  <a:lnTo>
                    <a:pt x="544" y="119"/>
                  </a:lnTo>
                  <a:lnTo>
                    <a:pt x="566" y="152"/>
                  </a:lnTo>
                  <a:lnTo>
                    <a:pt x="582" y="187"/>
                  </a:lnTo>
                  <a:lnTo>
                    <a:pt x="594" y="224"/>
                  </a:lnTo>
                  <a:lnTo>
                    <a:pt x="602" y="263"/>
                  </a:lnTo>
                  <a:lnTo>
                    <a:pt x="604" y="301"/>
                  </a:lnTo>
                  <a:lnTo>
                    <a:pt x="602" y="339"/>
                  </a:lnTo>
                  <a:lnTo>
                    <a:pt x="594" y="377"/>
                  </a:lnTo>
                  <a:lnTo>
                    <a:pt x="582" y="414"/>
                  </a:lnTo>
                  <a:lnTo>
                    <a:pt x="566" y="450"/>
                  </a:lnTo>
                  <a:lnTo>
                    <a:pt x="544" y="483"/>
                  </a:lnTo>
                  <a:lnTo>
                    <a:pt x="516" y="513"/>
                  </a:lnTo>
                  <a:lnTo>
                    <a:pt x="485" y="541"/>
                  </a:lnTo>
                  <a:lnTo>
                    <a:pt x="452" y="563"/>
                  </a:lnTo>
                  <a:lnTo>
                    <a:pt x="416" y="579"/>
                  </a:lnTo>
                  <a:lnTo>
                    <a:pt x="379" y="592"/>
                  </a:lnTo>
                  <a:lnTo>
                    <a:pt x="341" y="599"/>
                  </a:lnTo>
                  <a:lnTo>
                    <a:pt x="302" y="602"/>
                  </a:lnTo>
                  <a:lnTo>
                    <a:pt x="264" y="599"/>
                  </a:lnTo>
                  <a:lnTo>
                    <a:pt x="226" y="592"/>
                  </a:lnTo>
                  <a:lnTo>
                    <a:pt x="189" y="579"/>
                  </a:lnTo>
                  <a:lnTo>
                    <a:pt x="154" y="563"/>
                  </a:lnTo>
                  <a:lnTo>
                    <a:pt x="121" y="541"/>
                  </a:lnTo>
                  <a:lnTo>
                    <a:pt x="90" y="513"/>
                  </a:lnTo>
                  <a:lnTo>
                    <a:pt x="62" y="483"/>
                  </a:lnTo>
                  <a:lnTo>
                    <a:pt x="40" y="450"/>
                  </a:lnTo>
                  <a:lnTo>
                    <a:pt x="22" y="414"/>
                  </a:lnTo>
                  <a:lnTo>
                    <a:pt x="10" y="377"/>
                  </a:lnTo>
                  <a:lnTo>
                    <a:pt x="4" y="339"/>
                  </a:lnTo>
                  <a:lnTo>
                    <a:pt x="0" y="301"/>
                  </a:lnTo>
                  <a:lnTo>
                    <a:pt x="4" y="263"/>
                  </a:lnTo>
                  <a:lnTo>
                    <a:pt x="10" y="224"/>
                  </a:lnTo>
                  <a:lnTo>
                    <a:pt x="22" y="187"/>
                  </a:lnTo>
                  <a:lnTo>
                    <a:pt x="40" y="152"/>
                  </a:lnTo>
                  <a:lnTo>
                    <a:pt x="62" y="119"/>
                  </a:lnTo>
                  <a:lnTo>
                    <a:pt x="90" y="88"/>
                  </a:lnTo>
                  <a:lnTo>
                    <a:pt x="121" y="61"/>
                  </a:lnTo>
                  <a:lnTo>
                    <a:pt x="154" y="39"/>
                  </a:lnTo>
                  <a:lnTo>
                    <a:pt x="189" y="22"/>
                  </a:lnTo>
                  <a:lnTo>
                    <a:pt x="226" y="9"/>
                  </a:lnTo>
                  <a:lnTo>
                    <a:pt x="264" y="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394076" y="3163888"/>
              <a:ext cx="336550" cy="381000"/>
            </a:xfrm>
            <a:custGeom>
              <a:avLst/>
              <a:gdLst>
                <a:gd name="T0" fmla="*/ 263 w 423"/>
                <a:gd name="T1" fmla="*/ 11 h 479"/>
                <a:gd name="T2" fmla="*/ 323 w 423"/>
                <a:gd name="T3" fmla="*/ 44 h 479"/>
                <a:gd name="T4" fmla="*/ 370 w 423"/>
                <a:gd name="T5" fmla="*/ 92 h 479"/>
                <a:gd name="T6" fmla="*/ 403 w 423"/>
                <a:gd name="T7" fmla="*/ 149 h 479"/>
                <a:gd name="T8" fmla="*/ 421 w 423"/>
                <a:gd name="T9" fmla="*/ 213 h 479"/>
                <a:gd name="T10" fmla="*/ 421 w 423"/>
                <a:gd name="T11" fmla="*/ 282 h 479"/>
                <a:gd name="T12" fmla="*/ 402 w 423"/>
                <a:gd name="T13" fmla="*/ 348 h 479"/>
                <a:gd name="T14" fmla="*/ 367 w 423"/>
                <a:gd name="T15" fmla="*/ 408 h 479"/>
                <a:gd name="T16" fmla="*/ 354 w 423"/>
                <a:gd name="T17" fmla="*/ 421 h 479"/>
                <a:gd name="T18" fmla="*/ 289 w 423"/>
                <a:gd name="T19" fmla="*/ 464 h 479"/>
                <a:gd name="T20" fmla="*/ 218 w 423"/>
                <a:gd name="T21" fmla="*/ 479 h 479"/>
                <a:gd name="T22" fmla="*/ 148 w 423"/>
                <a:gd name="T23" fmla="*/ 469 h 479"/>
                <a:gd name="T24" fmla="*/ 87 w 423"/>
                <a:gd name="T25" fmla="*/ 439 h 479"/>
                <a:gd name="T26" fmla="*/ 39 w 423"/>
                <a:gd name="T27" fmla="*/ 393 h 479"/>
                <a:gd name="T28" fmla="*/ 11 w 423"/>
                <a:gd name="T29" fmla="*/ 347 h 479"/>
                <a:gd name="T30" fmla="*/ 1 w 423"/>
                <a:gd name="T31" fmla="*/ 308 h 479"/>
                <a:gd name="T32" fmla="*/ 1 w 423"/>
                <a:gd name="T33" fmla="*/ 278 h 479"/>
                <a:gd name="T34" fmla="*/ 3 w 423"/>
                <a:gd name="T35" fmla="*/ 260 h 479"/>
                <a:gd name="T36" fmla="*/ 18 w 423"/>
                <a:gd name="T37" fmla="*/ 218 h 479"/>
                <a:gd name="T38" fmla="*/ 47 w 423"/>
                <a:gd name="T39" fmla="*/ 178 h 479"/>
                <a:gd name="T40" fmla="*/ 86 w 423"/>
                <a:gd name="T41" fmla="*/ 153 h 479"/>
                <a:gd name="T42" fmla="*/ 128 w 423"/>
                <a:gd name="T43" fmla="*/ 145 h 479"/>
                <a:gd name="T44" fmla="*/ 162 w 423"/>
                <a:gd name="T45" fmla="*/ 150 h 479"/>
                <a:gd name="T46" fmla="*/ 189 w 423"/>
                <a:gd name="T47" fmla="*/ 166 h 479"/>
                <a:gd name="T48" fmla="*/ 206 w 423"/>
                <a:gd name="T49" fmla="*/ 187 h 479"/>
                <a:gd name="T50" fmla="*/ 207 w 423"/>
                <a:gd name="T51" fmla="*/ 205 h 479"/>
                <a:gd name="T52" fmla="*/ 199 w 423"/>
                <a:gd name="T53" fmla="*/ 222 h 479"/>
                <a:gd name="T54" fmla="*/ 182 w 423"/>
                <a:gd name="T55" fmla="*/ 229 h 479"/>
                <a:gd name="T56" fmla="*/ 154 w 423"/>
                <a:gd name="T57" fmla="*/ 225 h 479"/>
                <a:gd name="T58" fmla="*/ 121 w 423"/>
                <a:gd name="T59" fmla="*/ 233 h 479"/>
                <a:gd name="T60" fmla="*/ 95 w 423"/>
                <a:gd name="T61" fmla="*/ 256 h 479"/>
                <a:gd name="T62" fmla="*/ 84 w 423"/>
                <a:gd name="T63" fmla="*/ 290 h 479"/>
                <a:gd name="T64" fmla="*/ 88 w 423"/>
                <a:gd name="T65" fmla="*/ 324 h 479"/>
                <a:gd name="T66" fmla="*/ 115 w 423"/>
                <a:gd name="T67" fmla="*/ 359 h 479"/>
                <a:gd name="T68" fmla="*/ 156 w 423"/>
                <a:gd name="T69" fmla="*/ 385 h 479"/>
                <a:gd name="T70" fmla="*/ 197 w 423"/>
                <a:gd name="T71" fmla="*/ 392 h 479"/>
                <a:gd name="T72" fmla="*/ 246 w 423"/>
                <a:gd name="T73" fmla="*/ 387 h 479"/>
                <a:gd name="T74" fmla="*/ 291 w 423"/>
                <a:gd name="T75" fmla="*/ 368 h 479"/>
                <a:gd name="T76" fmla="*/ 336 w 423"/>
                <a:gd name="T77" fmla="*/ 323 h 479"/>
                <a:gd name="T78" fmla="*/ 366 w 423"/>
                <a:gd name="T79" fmla="*/ 269 h 479"/>
                <a:gd name="T80" fmla="*/ 372 w 423"/>
                <a:gd name="T81" fmla="*/ 238 h 479"/>
                <a:gd name="T82" fmla="*/ 375 w 423"/>
                <a:gd name="T83" fmla="*/ 224 h 479"/>
                <a:gd name="T84" fmla="*/ 375 w 423"/>
                <a:gd name="T85" fmla="*/ 192 h 479"/>
                <a:gd name="T86" fmla="*/ 368 w 423"/>
                <a:gd name="T87" fmla="*/ 152 h 479"/>
                <a:gd name="T88" fmla="*/ 346 w 423"/>
                <a:gd name="T89" fmla="*/ 102 h 479"/>
                <a:gd name="T90" fmla="*/ 307 w 423"/>
                <a:gd name="T91" fmla="*/ 53 h 479"/>
                <a:gd name="T92" fmla="*/ 259 w 423"/>
                <a:gd name="T93" fmla="*/ 1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3" h="479">
                  <a:moveTo>
                    <a:pt x="231" y="0"/>
                  </a:moveTo>
                  <a:lnTo>
                    <a:pt x="263" y="11"/>
                  </a:lnTo>
                  <a:lnTo>
                    <a:pt x="294" y="25"/>
                  </a:lnTo>
                  <a:lnTo>
                    <a:pt x="323" y="44"/>
                  </a:lnTo>
                  <a:lnTo>
                    <a:pt x="348" y="66"/>
                  </a:lnTo>
                  <a:lnTo>
                    <a:pt x="370" y="92"/>
                  </a:lnTo>
                  <a:lnTo>
                    <a:pt x="389" y="120"/>
                  </a:lnTo>
                  <a:lnTo>
                    <a:pt x="403" y="149"/>
                  </a:lnTo>
                  <a:lnTo>
                    <a:pt x="414" y="180"/>
                  </a:lnTo>
                  <a:lnTo>
                    <a:pt x="421" y="213"/>
                  </a:lnTo>
                  <a:lnTo>
                    <a:pt x="423" y="247"/>
                  </a:lnTo>
                  <a:lnTo>
                    <a:pt x="421" y="282"/>
                  </a:lnTo>
                  <a:lnTo>
                    <a:pt x="413" y="316"/>
                  </a:lnTo>
                  <a:lnTo>
                    <a:pt x="402" y="348"/>
                  </a:lnTo>
                  <a:lnTo>
                    <a:pt x="387" y="379"/>
                  </a:lnTo>
                  <a:lnTo>
                    <a:pt x="367" y="408"/>
                  </a:lnTo>
                  <a:lnTo>
                    <a:pt x="360" y="414"/>
                  </a:lnTo>
                  <a:lnTo>
                    <a:pt x="354" y="421"/>
                  </a:lnTo>
                  <a:lnTo>
                    <a:pt x="322" y="445"/>
                  </a:lnTo>
                  <a:lnTo>
                    <a:pt x="289" y="464"/>
                  </a:lnTo>
                  <a:lnTo>
                    <a:pt x="254" y="475"/>
                  </a:lnTo>
                  <a:lnTo>
                    <a:pt x="218" y="479"/>
                  </a:lnTo>
                  <a:lnTo>
                    <a:pt x="180" y="476"/>
                  </a:lnTo>
                  <a:lnTo>
                    <a:pt x="148" y="469"/>
                  </a:lnTo>
                  <a:lnTo>
                    <a:pt x="117" y="456"/>
                  </a:lnTo>
                  <a:lnTo>
                    <a:pt x="87" y="439"/>
                  </a:lnTo>
                  <a:lnTo>
                    <a:pt x="62" y="419"/>
                  </a:lnTo>
                  <a:lnTo>
                    <a:pt x="39" y="393"/>
                  </a:lnTo>
                  <a:lnTo>
                    <a:pt x="22" y="369"/>
                  </a:lnTo>
                  <a:lnTo>
                    <a:pt x="11" y="347"/>
                  </a:lnTo>
                  <a:lnTo>
                    <a:pt x="4" y="326"/>
                  </a:lnTo>
                  <a:lnTo>
                    <a:pt x="1" y="308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2" y="267"/>
                  </a:lnTo>
                  <a:lnTo>
                    <a:pt x="3" y="260"/>
                  </a:lnTo>
                  <a:lnTo>
                    <a:pt x="8" y="238"/>
                  </a:lnTo>
                  <a:lnTo>
                    <a:pt x="18" y="218"/>
                  </a:lnTo>
                  <a:lnTo>
                    <a:pt x="31" y="197"/>
                  </a:lnTo>
                  <a:lnTo>
                    <a:pt x="47" y="178"/>
                  </a:lnTo>
                  <a:lnTo>
                    <a:pt x="67" y="163"/>
                  </a:lnTo>
                  <a:lnTo>
                    <a:pt x="86" y="153"/>
                  </a:lnTo>
                  <a:lnTo>
                    <a:pt x="107" y="147"/>
                  </a:lnTo>
                  <a:lnTo>
                    <a:pt x="128" y="145"/>
                  </a:lnTo>
                  <a:lnTo>
                    <a:pt x="148" y="146"/>
                  </a:lnTo>
                  <a:lnTo>
                    <a:pt x="162" y="150"/>
                  </a:lnTo>
                  <a:lnTo>
                    <a:pt x="176" y="157"/>
                  </a:lnTo>
                  <a:lnTo>
                    <a:pt x="189" y="166"/>
                  </a:lnTo>
                  <a:lnTo>
                    <a:pt x="199" y="177"/>
                  </a:lnTo>
                  <a:lnTo>
                    <a:pt x="206" y="187"/>
                  </a:lnTo>
                  <a:lnTo>
                    <a:pt x="207" y="196"/>
                  </a:lnTo>
                  <a:lnTo>
                    <a:pt x="207" y="205"/>
                  </a:lnTo>
                  <a:lnTo>
                    <a:pt x="205" y="214"/>
                  </a:lnTo>
                  <a:lnTo>
                    <a:pt x="199" y="222"/>
                  </a:lnTo>
                  <a:lnTo>
                    <a:pt x="192" y="226"/>
                  </a:lnTo>
                  <a:lnTo>
                    <a:pt x="182" y="229"/>
                  </a:lnTo>
                  <a:lnTo>
                    <a:pt x="172" y="227"/>
                  </a:lnTo>
                  <a:lnTo>
                    <a:pt x="154" y="225"/>
                  </a:lnTo>
                  <a:lnTo>
                    <a:pt x="137" y="227"/>
                  </a:lnTo>
                  <a:lnTo>
                    <a:pt x="121" y="233"/>
                  </a:lnTo>
                  <a:lnTo>
                    <a:pt x="107" y="242"/>
                  </a:lnTo>
                  <a:lnTo>
                    <a:pt x="95" y="256"/>
                  </a:lnTo>
                  <a:lnTo>
                    <a:pt x="87" y="272"/>
                  </a:lnTo>
                  <a:lnTo>
                    <a:pt x="84" y="290"/>
                  </a:lnTo>
                  <a:lnTo>
                    <a:pt x="85" y="308"/>
                  </a:lnTo>
                  <a:lnTo>
                    <a:pt x="88" y="324"/>
                  </a:lnTo>
                  <a:lnTo>
                    <a:pt x="99" y="342"/>
                  </a:lnTo>
                  <a:lnTo>
                    <a:pt x="115" y="359"/>
                  </a:lnTo>
                  <a:lnTo>
                    <a:pt x="134" y="374"/>
                  </a:lnTo>
                  <a:lnTo>
                    <a:pt x="156" y="385"/>
                  </a:lnTo>
                  <a:lnTo>
                    <a:pt x="175" y="390"/>
                  </a:lnTo>
                  <a:lnTo>
                    <a:pt x="197" y="392"/>
                  </a:lnTo>
                  <a:lnTo>
                    <a:pt x="221" y="391"/>
                  </a:lnTo>
                  <a:lnTo>
                    <a:pt x="246" y="387"/>
                  </a:lnTo>
                  <a:lnTo>
                    <a:pt x="269" y="379"/>
                  </a:lnTo>
                  <a:lnTo>
                    <a:pt x="291" y="368"/>
                  </a:lnTo>
                  <a:lnTo>
                    <a:pt x="315" y="347"/>
                  </a:lnTo>
                  <a:lnTo>
                    <a:pt x="336" y="323"/>
                  </a:lnTo>
                  <a:lnTo>
                    <a:pt x="354" y="297"/>
                  </a:lnTo>
                  <a:lnTo>
                    <a:pt x="366" y="269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2" y="235"/>
                  </a:lnTo>
                  <a:lnTo>
                    <a:pt x="375" y="224"/>
                  </a:lnTo>
                  <a:lnTo>
                    <a:pt x="376" y="210"/>
                  </a:lnTo>
                  <a:lnTo>
                    <a:pt x="375" y="192"/>
                  </a:lnTo>
                  <a:lnTo>
                    <a:pt x="373" y="174"/>
                  </a:lnTo>
                  <a:lnTo>
                    <a:pt x="368" y="152"/>
                  </a:lnTo>
                  <a:lnTo>
                    <a:pt x="359" y="127"/>
                  </a:lnTo>
                  <a:lnTo>
                    <a:pt x="346" y="102"/>
                  </a:lnTo>
                  <a:lnTo>
                    <a:pt x="328" y="76"/>
                  </a:lnTo>
                  <a:lnTo>
                    <a:pt x="307" y="53"/>
                  </a:lnTo>
                  <a:lnTo>
                    <a:pt x="284" y="33"/>
                  </a:lnTo>
                  <a:lnTo>
                    <a:pt x="259" y="1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3324226" y="3176588"/>
              <a:ext cx="334963" cy="381000"/>
            </a:xfrm>
            <a:custGeom>
              <a:avLst/>
              <a:gdLst>
                <a:gd name="T0" fmla="*/ 242 w 422"/>
                <a:gd name="T1" fmla="*/ 4 h 480"/>
                <a:gd name="T2" fmla="*/ 306 w 422"/>
                <a:gd name="T3" fmla="*/ 24 h 480"/>
                <a:gd name="T4" fmla="*/ 361 w 422"/>
                <a:gd name="T5" fmla="*/ 61 h 480"/>
                <a:gd name="T6" fmla="*/ 400 w 422"/>
                <a:gd name="T7" fmla="*/ 110 h 480"/>
                <a:gd name="T8" fmla="*/ 418 w 422"/>
                <a:gd name="T9" fmla="*/ 153 h 480"/>
                <a:gd name="T10" fmla="*/ 422 w 422"/>
                <a:gd name="T11" fmla="*/ 188 h 480"/>
                <a:gd name="T12" fmla="*/ 419 w 422"/>
                <a:gd name="T13" fmla="*/ 214 h 480"/>
                <a:gd name="T14" fmla="*/ 414 w 422"/>
                <a:gd name="T15" fmla="*/ 241 h 480"/>
                <a:gd name="T16" fmla="*/ 391 w 422"/>
                <a:gd name="T17" fmla="*/ 283 h 480"/>
                <a:gd name="T18" fmla="*/ 356 w 422"/>
                <a:gd name="T19" fmla="*/ 317 h 480"/>
                <a:gd name="T20" fmla="*/ 315 w 422"/>
                <a:gd name="T21" fmla="*/ 332 h 480"/>
                <a:gd name="T22" fmla="*/ 275 w 422"/>
                <a:gd name="T23" fmla="*/ 333 h 480"/>
                <a:gd name="T24" fmla="*/ 247 w 422"/>
                <a:gd name="T25" fmla="*/ 322 h 480"/>
                <a:gd name="T26" fmla="*/ 223 w 422"/>
                <a:gd name="T27" fmla="*/ 303 h 480"/>
                <a:gd name="T28" fmla="*/ 215 w 422"/>
                <a:gd name="T29" fmla="*/ 284 h 480"/>
                <a:gd name="T30" fmla="*/ 218 w 422"/>
                <a:gd name="T31" fmla="*/ 265 h 480"/>
                <a:gd name="T32" fmla="*/ 231 w 422"/>
                <a:gd name="T33" fmla="*/ 253 h 480"/>
                <a:gd name="T34" fmla="*/ 251 w 422"/>
                <a:gd name="T35" fmla="*/ 252 h 480"/>
                <a:gd name="T36" fmla="*/ 285 w 422"/>
                <a:gd name="T37" fmla="*/ 252 h 480"/>
                <a:gd name="T38" fmla="*/ 316 w 422"/>
                <a:gd name="T39" fmla="*/ 238 h 480"/>
                <a:gd name="T40" fmla="*/ 334 w 422"/>
                <a:gd name="T41" fmla="*/ 213 h 480"/>
                <a:gd name="T42" fmla="*/ 339 w 422"/>
                <a:gd name="T43" fmla="*/ 183 h 480"/>
                <a:gd name="T44" fmla="*/ 334 w 422"/>
                <a:gd name="T45" fmla="*/ 155 h 480"/>
                <a:gd name="T46" fmla="*/ 308 w 422"/>
                <a:gd name="T47" fmla="*/ 120 h 480"/>
                <a:gd name="T48" fmla="*/ 266 w 422"/>
                <a:gd name="T49" fmla="*/ 95 h 480"/>
                <a:gd name="T50" fmla="*/ 224 w 422"/>
                <a:gd name="T51" fmla="*/ 87 h 480"/>
                <a:gd name="T52" fmla="*/ 177 w 422"/>
                <a:gd name="T53" fmla="*/ 93 h 480"/>
                <a:gd name="T54" fmla="*/ 132 w 422"/>
                <a:gd name="T55" fmla="*/ 111 h 480"/>
                <a:gd name="T56" fmla="*/ 86 w 422"/>
                <a:gd name="T57" fmla="*/ 156 h 480"/>
                <a:gd name="T58" fmla="*/ 57 w 422"/>
                <a:gd name="T59" fmla="*/ 211 h 480"/>
                <a:gd name="T60" fmla="*/ 50 w 422"/>
                <a:gd name="T61" fmla="*/ 241 h 480"/>
                <a:gd name="T62" fmla="*/ 48 w 422"/>
                <a:gd name="T63" fmla="*/ 255 h 480"/>
                <a:gd name="T64" fmla="*/ 47 w 422"/>
                <a:gd name="T65" fmla="*/ 287 h 480"/>
                <a:gd name="T66" fmla="*/ 55 w 422"/>
                <a:gd name="T67" fmla="*/ 328 h 480"/>
                <a:gd name="T68" fmla="*/ 76 w 422"/>
                <a:gd name="T69" fmla="*/ 377 h 480"/>
                <a:gd name="T70" fmla="*/ 115 w 422"/>
                <a:gd name="T71" fmla="*/ 427 h 480"/>
                <a:gd name="T72" fmla="*/ 163 w 422"/>
                <a:gd name="T73" fmla="*/ 465 h 480"/>
                <a:gd name="T74" fmla="*/ 158 w 422"/>
                <a:gd name="T75" fmla="*/ 470 h 480"/>
                <a:gd name="T76" fmla="*/ 100 w 422"/>
                <a:gd name="T77" fmla="*/ 436 h 480"/>
                <a:gd name="T78" fmla="*/ 49 w 422"/>
                <a:gd name="T79" fmla="*/ 384 h 480"/>
                <a:gd name="T80" fmla="*/ 14 w 422"/>
                <a:gd name="T81" fmla="*/ 317 h 480"/>
                <a:gd name="T82" fmla="*/ 0 w 422"/>
                <a:gd name="T83" fmla="*/ 245 h 480"/>
                <a:gd name="T84" fmla="*/ 6 w 422"/>
                <a:gd name="T85" fmla="*/ 172 h 480"/>
                <a:gd name="T86" fmla="*/ 34 w 422"/>
                <a:gd name="T87" fmla="*/ 104 h 480"/>
                <a:gd name="T88" fmla="*/ 63 w 422"/>
                <a:gd name="T89" fmla="*/ 65 h 480"/>
                <a:gd name="T90" fmla="*/ 101 w 422"/>
                <a:gd name="T91" fmla="*/ 35 h 480"/>
                <a:gd name="T92" fmla="*/ 168 w 422"/>
                <a:gd name="T93" fmla="*/ 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2" h="480">
                  <a:moveTo>
                    <a:pt x="205" y="0"/>
                  </a:moveTo>
                  <a:lnTo>
                    <a:pt x="242" y="4"/>
                  </a:lnTo>
                  <a:lnTo>
                    <a:pt x="275" y="10"/>
                  </a:lnTo>
                  <a:lnTo>
                    <a:pt x="306" y="24"/>
                  </a:lnTo>
                  <a:lnTo>
                    <a:pt x="335" y="40"/>
                  </a:lnTo>
                  <a:lnTo>
                    <a:pt x="361" y="61"/>
                  </a:lnTo>
                  <a:lnTo>
                    <a:pt x="383" y="86"/>
                  </a:lnTo>
                  <a:lnTo>
                    <a:pt x="400" y="110"/>
                  </a:lnTo>
                  <a:lnTo>
                    <a:pt x="412" y="133"/>
                  </a:lnTo>
                  <a:lnTo>
                    <a:pt x="418" y="153"/>
                  </a:lnTo>
                  <a:lnTo>
                    <a:pt x="422" y="172"/>
                  </a:lnTo>
                  <a:lnTo>
                    <a:pt x="422" y="188"/>
                  </a:lnTo>
                  <a:lnTo>
                    <a:pt x="422" y="203"/>
                  </a:lnTo>
                  <a:lnTo>
                    <a:pt x="419" y="214"/>
                  </a:lnTo>
                  <a:lnTo>
                    <a:pt x="419" y="220"/>
                  </a:lnTo>
                  <a:lnTo>
                    <a:pt x="414" y="241"/>
                  </a:lnTo>
                  <a:lnTo>
                    <a:pt x="405" y="262"/>
                  </a:lnTo>
                  <a:lnTo>
                    <a:pt x="391" y="283"/>
                  </a:lnTo>
                  <a:lnTo>
                    <a:pt x="374" y="302"/>
                  </a:lnTo>
                  <a:lnTo>
                    <a:pt x="356" y="317"/>
                  </a:lnTo>
                  <a:lnTo>
                    <a:pt x="336" y="327"/>
                  </a:lnTo>
                  <a:lnTo>
                    <a:pt x="315" y="332"/>
                  </a:lnTo>
                  <a:lnTo>
                    <a:pt x="294" y="334"/>
                  </a:lnTo>
                  <a:lnTo>
                    <a:pt x="275" y="333"/>
                  </a:lnTo>
                  <a:lnTo>
                    <a:pt x="260" y="329"/>
                  </a:lnTo>
                  <a:lnTo>
                    <a:pt x="247" y="322"/>
                  </a:lnTo>
                  <a:lnTo>
                    <a:pt x="233" y="314"/>
                  </a:lnTo>
                  <a:lnTo>
                    <a:pt x="223" y="303"/>
                  </a:lnTo>
                  <a:lnTo>
                    <a:pt x="217" y="293"/>
                  </a:lnTo>
                  <a:lnTo>
                    <a:pt x="215" y="284"/>
                  </a:lnTo>
                  <a:lnTo>
                    <a:pt x="215" y="274"/>
                  </a:lnTo>
                  <a:lnTo>
                    <a:pt x="218" y="265"/>
                  </a:lnTo>
                  <a:lnTo>
                    <a:pt x="223" y="258"/>
                  </a:lnTo>
                  <a:lnTo>
                    <a:pt x="231" y="253"/>
                  </a:lnTo>
                  <a:lnTo>
                    <a:pt x="241" y="251"/>
                  </a:lnTo>
                  <a:lnTo>
                    <a:pt x="251" y="252"/>
                  </a:lnTo>
                  <a:lnTo>
                    <a:pt x="269" y="254"/>
                  </a:lnTo>
                  <a:lnTo>
                    <a:pt x="285" y="252"/>
                  </a:lnTo>
                  <a:lnTo>
                    <a:pt x="302" y="247"/>
                  </a:lnTo>
                  <a:lnTo>
                    <a:pt x="316" y="238"/>
                  </a:lnTo>
                  <a:lnTo>
                    <a:pt x="326" y="226"/>
                  </a:lnTo>
                  <a:lnTo>
                    <a:pt x="334" y="213"/>
                  </a:lnTo>
                  <a:lnTo>
                    <a:pt x="338" y="198"/>
                  </a:lnTo>
                  <a:lnTo>
                    <a:pt x="339" y="183"/>
                  </a:lnTo>
                  <a:lnTo>
                    <a:pt x="338" y="169"/>
                  </a:lnTo>
                  <a:lnTo>
                    <a:pt x="334" y="155"/>
                  </a:lnTo>
                  <a:lnTo>
                    <a:pt x="324" y="138"/>
                  </a:lnTo>
                  <a:lnTo>
                    <a:pt x="308" y="120"/>
                  </a:lnTo>
                  <a:lnTo>
                    <a:pt x="288" y="106"/>
                  </a:lnTo>
                  <a:lnTo>
                    <a:pt x="266" y="95"/>
                  </a:lnTo>
                  <a:lnTo>
                    <a:pt x="247" y="89"/>
                  </a:lnTo>
                  <a:lnTo>
                    <a:pt x="224" y="87"/>
                  </a:lnTo>
                  <a:lnTo>
                    <a:pt x="201" y="88"/>
                  </a:lnTo>
                  <a:lnTo>
                    <a:pt x="177" y="93"/>
                  </a:lnTo>
                  <a:lnTo>
                    <a:pt x="154" y="100"/>
                  </a:lnTo>
                  <a:lnTo>
                    <a:pt x="132" y="111"/>
                  </a:lnTo>
                  <a:lnTo>
                    <a:pt x="108" y="132"/>
                  </a:lnTo>
                  <a:lnTo>
                    <a:pt x="86" y="156"/>
                  </a:lnTo>
                  <a:lnTo>
                    <a:pt x="69" y="183"/>
                  </a:lnTo>
                  <a:lnTo>
                    <a:pt x="57" y="211"/>
                  </a:lnTo>
                  <a:lnTo>
                    <a:pt x="50" y="239"/>
                  </a:lnTo>
                  <a:lnTo>
                    <a:pt x="50" y="241"/>
                  </a:lnTo>
                  <a:lnTo>
                    <a:pt x="49" y="244"/>
                  </a:lnTo>
                  <a:lnTo>
                    <a:pt x="48" y="255"/>
                  </a:lnTo>
                  <a:lnTo>
                    <a:pt x="47" y="270"/>
                  </a:lnTo>
                  <a:lnTo>
                    <a:pt x="47" y="287"/>
                  </a:lnTo>
                  <a:lnTo>
                    <a:pt x="49" y="306"/>
                  </a:lnTo>
                  <a:lnTo>
                    <a:pt x="55" y="328"/>
                  </a:lnTo>
                  <a:lnTo>
                    <a:pt x="63" y="352"/>
                  </a:lnTo>
                  <a:lnTo>
                    <a:pt x="76" y="377"/>
                  </a:lnTo>
                  <a:lnTo>
                    <a:pt x="94" y="404"/>
                  </a:lnTo>
                  <a:lnTo>
                    <a:pt x="115" y="427"/>
                  </a:lnTo>
                  <a:lnTo>
                    <a:pt x="137" y="447"/>
                  </a:lnTo>
                  <a:lnTo>
                    <a:pt x="163" y="465"/>
                  </a:lnTo>
                  <a:lnTo>
                    <a:pt x="190" y="480"/>
                  </a:lnTo>
                  <a:lnTo>
                    <a:pt x="158" y="470"/>
                  </a:lnTo>
                  <a:lnTo>
                    <a:pt x="129" y="454"/>
                  </a:lnTo>
                  <a:lnTo>
                    <a:pt x="100" y="436"/>
                  </a:lnTo>
                  <a:lnTo>
                    <a:pt x="75" y="414"/>
                  </a:lnTo>
                  <a:lnTo>
                    <a:pt x="49" y="384"/>
                  </a:lnTo>
                  <a:lnTo>
                    <a:pt x="28" y="352"/>
                  </a:lnTo>
                  <a:lnTo>
                    <a:pt x="14" y="317"/>
                  </a:lnTo>
                  <a:lnTo>
                    <a:pt x="4" y="282"/>
                  </a:lnTo>
                  <a:lnTo>
                    <a:pt x="0" y="245"/>
                  </a:lnTo>
                  <a:lnTo>
                    <a:pt x="1" y="209"/>
                  </a:lnTo>
                  <a:lnTo>
                    <a:pt x="6" y="172"/>
                  </a:lnTo>
                  <a:lnTo>
                    <a:pt x="17" y="137"/>
                  </a:lnTo>
                  <a:lnTo>
                    <a:pt x="34" y="104"/>
                  </a:lnTo>
                  <a:lnTo>
                    <a:pt x="56" y="72"/>
                  </a:lnTo>
                  <a:lnTo>
                    <a:pt x="63" y="65"/>
                  </a:lnTo>
                  <a:lnTo>
                    <a:pt x="69" y="59"/>
                  </a:lnTo>
                  <a:lnTo>
                    <a:pt x="101" y="35"/>
                  </a:lnTo>
                  <a:lnTo>
                    <a:pt x="134" y="16"/>
                  </a:lnTo>
                  <a:lnTo>
                    <a:pt x="168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0A2AB64-AE9D-4896-95BB-035150114F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107504" y="0"/>
            <a:ext cx="8928992" cy="4581128"/>
          </a:xfrm>
          <a:custGeom>
            <a:avLst/>
            <a:gdLst>
              <a:gd name="connsiteX0" fmla="*/ 624415 w 8928992"/>
              <a:gd name="connsiteY0" fmla="*/ 0 h 4581128"/>
              <a:gd name="connsiteX1" fmla="*/ 8304577 w 8928992"/>
              <a:gd name="connsiteY1" fmla="*/ 0 h 4581128"/>
              <a:gd name="connsiteX2" fmla="*/ 8390151 w 8928992"/>
              <a:gd name="connsiteY2" fmla="*/ 148828 h 4581128"/>
              <a:gd name="connsiteX3" fmla="*/ 8928992 w 8928992"/>
              <a:gd name="connsiteY3" fmla="*/ 2276872 h 4581128"/>
              <a:gd name="connsiteX4" fmla="*/ 8390151 w 8928992"/>
              <a:gd name="connsiteY4" fmla="*/ 4404916 h 4581128"/>
              <a:gd name="connsiteX5" fmla="*/ 8288832 w 8928992"/>
              <a:gd name="connsiteY5" fmla="*/ 4581128 h 4581128"/>
              <a:gd name="connsiteX6" fmla="*/ 640161 w 8928992"/>
              <a:gd name="connsiteY6" fmla="*/ 4581128 h 4581128"/>
              <a:gd name="connsiteX7" fmla="*/ 538841 w 8928992"/>
              <a:gd name="connsiteY7" fmla="*/ 4404916 h 4581128"/>
              <a:gd name="connsiteX8" fmla="*/ 0 w 8928992"/>
              <a:gd name="connsiteY8" fmla="*/ 2276872 h 4581128"/>
              <a:gd name="connsiteX9" fmla="*/ 538841 w 8928992"/>
              <a:gd name="connsiteY9" fmla="*/ 148828 h 458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8992" h="4581128">
                <a:moveTo>
                  <a:pt x="624415" y="0"/>
                </a:moveTo>
                <a:lnTo>
                  <a:pt x="8304577" y="0"/>
                </a:lnTo>
                <a:lnTo>
                  <a:pt x="8390151" y="148828"/>
                </a:lnTo>
                <a:cubicBezTo>
                  <a:pt x="8733794" y="781417"/>
                  <a:pt x="8928992" y="1506349"/>
                  <a:pt x="8928992" y="2276872"/>
                </a:cubicBezTo>
                <a:cubicBezTo>
                  <a:pt x="8928992" y="3047395"/>
                  <a:pt x="8733794" y="3772327"/>
                  <a:pt x="8390151" y="4404916"/>
                </a:cubicBezTo>
                <a:lnTo>
                  <a:pt x="8288832" y="4581128"/>
                </a:lnTo>
                <a:lnTo>
                  <a:pt x="640161" y="4581128"/>
                </a:lnTo>
                <a:lnTo>
                  <a:pt x="538841" y="4404916"/>
                </a:lnTo>
                <a:cubicBezTo>
                  <a:pt x="195198" y="3772327"/>
                  <a:pt x="0" y="3047395"/>
                  <a:pt x="0" y="2276872"/>
                </a:cubicBezTo>
                <a:cubicBezTo>
                  <a:pt x="0" y="1506349"/>
                  <a:pt x="195198" y="781417"/>
                  <a:pt x="538841" y="14882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wrap="square">
            <a:noAutofit/>
          </a:bodyPr>
          <a:lstStyle/>
          <a:p>
            <a:endParaRPr lang="en-ZA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41D179E-E061-4A56-B7DE-851FC283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085184"/>
            <a:ext cx="6480720" cy="64807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336AC3-67DD-46E4-9D81-08042F1ED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2099" y="5516141"/>
            <a:ext cx="6479800" cy="8651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1EDB9D-8940-4B04-A818-84E4A6864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5065728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26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7CDC7D44-5556-4B51-AC7A-4629B52C1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9144000" cy="5516563"/>
          </a:xfrm>
          <a:custGeom>
            <a:avLst/>
            <a:gdLst>
              <a:gd name="connsiteX0" fmla="*/ 0 w 9144000"/>
              <a:gd name="connsiteY0" fmla="*/ 0 h 5516563"/>
              <a:gd name="connsiteX1" fmla="*/ 6597771 w 9144000"/>
              <a:gd name="connsiteY1" fmla="*/ 0 h 5516563"/>
              <a:gd name="connsiteX2" fmla="*/ 6588224 w 9144000"/>
              <a:gd name="connsiteY2" fmla="*/ 189062 h 5516563"/>
              <a:gd name="connsiteX3" fmla="*/ 8604026 w 9144000"/>
              <a:gd name="connsiteY3" fmla="*/ 2204864 h 5516563"/>
              <a:gd name="connsiteX4" fmla="*/ 9010280 w 9144000"/>
              <a:gd name="connsiteY4" fmla="*/ 2163910 h 5516563"/>
              <a:gd name="connsiteX5" fmla="*/ 9144000 w 9144000"/>
              <a:gd name="connsiteY5" fmla="*/ 2129527 h 5516563"/>
              <a:gd name="connsiteX6" fmla="*/ 9144000 w 9144000"/>
              <a:gd name="connsiteY6" fmla="*/ 5516563 h 5516563"/>
              <a:gd name="connsiteX7" fmla="*/ 0 w 9144000"/>
              <a:gd name="connsiteY7" fmla="*/ 5516563 h 55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516563">
                <a:moveTo>
                  <a:pt x="0" y="0"/>
                </a:moveTo>
                <a:lnTo>
                  <a:pt x="6597771" y="0"/>
                </a:lnTo>
                <a:lnTo>
                  <a:pt x="6588224" y="189062"/>
                </a:lnTo>
                <a:cubicBezTo>
                  <a:pt x="6588224" y="1302359"/>
                  <a:pt x="7490729" y="2204864"/>
                  <a:pt x="8604026" y="2204864"/>
                </a:cubicBezTo>
                <a:cubicBezTo>
                  <a:pt x="8743188" y="2204864"/>
                  <a:pt x="8879057" y="2190762"/>
                  <a:pt x="9010280" y="2163910"/>
                </a:cubicBezTo>
                <a:lnTo>
                  <a:pt x="9144000" y="2129527"/>
                </a:lnTo>
                <a:lnTo>
                  <a:pt x="9144000" y="5516563"/>
                </a:lnTo>
                <a:lnTo>
                  <a:pt x="0" y="551656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ZA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4922" y="5733256"/>
            <a:ext cx="6913462" cy="575345"/>
          </a:xfrm>
        </p:spPr>
        <p:txBody>
          <a:bodyPr wrap="none" anchor="b"/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8EDCB1-5821-48C3-9646-D8A50A5A10DD}"/>
              </a:ext>
            </a:extLst>
          </p:cNvPr>
          <p:cNvSpPr/>
          <p:nvPr userDrawn="1"/>
        </p:nvSpPr>
        <p:spPr>
          <a:xfrm>
            <a:off x="0" y="5517232"/>
            <a:ext cx="9144000" cy="216024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9DED83E-D596-4815-9E66-832866FF0D46}"/>
              </a:ext>
            </a:extLst>
          </p:cNvPr>
          <p:cNvSpPr/>
          <p:nvPr userDrawn="1"/>
        </p:nvSpPr>
        <p:spPr>
          <a:xfrm>
            <a:off x="6588224" y="0"/>
            <a:ext cx="2555776" cy="2204864"/>
          </a:xfrm>
          <a:custGeom>
            <a:avLst/>
            <a:gdLst>
              <a:gd name="connsiteX0" fmla="*/ 9547 w 2555776"/>
              <a:gd name="connsiteY0" fmla="*/ 0 h 2204864"/>
              <a:gd name="connsiteX1" fmla="*/ 2555776 w 2555776"/>
              <a:gd name="connsiteY1" fmla="*/ 0 h 2204864"/>
              <a:gd name="connsiteX2" fmla="*/ 2555776 w 2555776"/>
              <a:gd name="connsiteY2" fmla="*/ 2129527 h 2204864"/>
              <a:gd name="connsiteX3" fmla="*/ 2422057 w 2555776"/>
              <a:gd name="connsiteY3" fmla="*/ 2163910 h 2204864"/>
              <a:gd name="connsiteX4" fmla="*/ 2015802 w 2555776"/>
              <a:gd name="connsiteY4" fmla="*/ 2204864 h 2204864"/>
              <a:gd name="connsiteX5" fmla="*/ 0 w 2555776"/>
              <a:gd name="connsiteY5" fmla="*/ 189062 h 220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5776" h="2204864">
                <a:moveTo>
                  <a:pt x="9547" y="0"/>
                </a:moveTo>
                <a:lnTo>
                  <a:pt x="2555776" y="0"/>
                </a:lnTo>
                <a:lnTo>
                  <a:pt x="2555776" y="2129527"/>
                </a:lnTo>
                <a:lnTo>
                  <a:pt x="2422057" y="2163910"/>
                </a:lnTo>
                <a:cubicBezTo>
                  <a:pt x="2290833" y="2190762"/>
                  <a:pt x="2154964" y="2204864"/>
                  <a:pt x="2015802" y="2204864"/>
                </a:cubicBezTo>
                <a:cubicBezTo>
                  <a:pt x="902505" y="2204864"/>
                  <a:pt x="0" y="1302359"/>
                  <a:pt x="0" y="189062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6013" y="6308997"/>
            <a:ext cx="6911975" cy="360363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1DDF34-923F-4F08-B880-A456B828E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367872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9268199-DE13-4F1E-ADCA-2E55F3F40CF1}"/>
              </a:ext>
            </a:extLst>
          </p:cNvPr>
          <p:cNvSpPr/>
          <p:nvPr userDrawn="1"/>
        </p:nvSpPr>
        <p:spPr>
          <a:xfrm>
            <a:off x="0" y="1557338"/>
            <a:ext cx="9144000" cy="3671862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24F47-79F8-4605-8144-4638E2A87B60}"/>
              </a:ext>
            </a:extLst>
          </p:cNvPr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grpSp>
        <p:nvGrpSpPr>
          <p:cNvPr id="3" name="Group 3" hidden="1"/>
          <p:cNvGrpSpPr/>
          <p:nvPr userDrawn="1"/>
        </p:nvGrpSpPr>
        <p:grpSpPr>
          <a:xfrm>
            <a:off x="7456033" y="6441037"/>
            <a:ext cx="1508580" cy="270771"/>
            <a:chOff x="3287713" y="3122613"/>
            <a:chExt cx="2662238" cy="477838"/>
          </a:xfrm>
        </p:grpSpPr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3890963" y="3408363"/>
              <a:ext cx="2058988" cy="84138"/>
            </a:xfrm>
            <a:custGeom>
              <a:avLst/>
              <a:gdLst>
                <a:gd name="T0" fmla="*/ 2531 w 2593"/>
                <a:gd name="T1" fmla="*/ 0 h 105"/>
                <a:gd name="T2" fmla="*/ 2535 w 2593"/>
                <a:gd name="T3" fmla="*/ 0 h 105"/>
                <a:gd name="T4" fmla="*/ 2593 w 2593"/>
                <a:gd name="T5" fmla="*/ 101 h 105"/>
                <a:gd name="T6" fmla="*/ 2547 w 2593"/>
                <a:gd name="T7" fmla="*/ 100 h 105"/>
                <a:gd name="T8" fmla="*/ 2529 w 2593"/>
                <a:gd name="T9" fmla="*/ 88 h 105"/>
                <a:gd name="T10" fmla="*/ 2306 w 2593"/>
                <a:gd name="T11" fmla="*/ 0 h 105"/>
                <a:gd name="T12" fmla="*/ 2364 w 2593"/>
                <a:gd name="T13" fmla="*/ 101 h 105"/>
                <a:gd name="T14" fmla="*/ 2306 w 2593"/>
                <a:gd name="T15" fmla="*/ 0 h 105"/>
                <a:gd name="T16" fmla="*/ 2139 w 2593"/>
                <a:gd name="T17" fmla="*/ 0 h 105"/>
                <a:gd name="T18" fmla="*/ 2081 w 2593"/>
                <a:gd name="T19" fmla="*/ 101 h 105"/>
                <a:gd name="T20" fmla="*/ 1856 w 2593"/>
                <a:gd name="T21" fmla="*/ 0 h 105"/>
                <a:gd name="T22" fmla="*/ 1915 w 2593"/>
                <a:gd name="T23" fmla="*/ 101 h 105"/>
                <a:gd name="T24" fmla="*/ 1856 w 2593"/>
                <a:gd name="T25" fmla="*/ 0 h 105"/>
                <a:gd name="T26" fmla="*/ 1780 w 2593"/>
                <a:gd name="T27" fmla="*/ 0 h 105"/>
                <a:gd name="T28" fmla="*/ 1758 w 2593"/>
                <a:gd name="T29" fmla="*/ 34 h 105"/>
                <a:gd name="T30" fmla="*/ 1734 w 2593"/>
                <a:gd name="T31" fmla="*/ 0 h 105"/>
                <a:gd name="T32" fmla="*/ 1652 w 2593"/>
                <a:gd name="T33" fmla="*/ 0 h 105"/>
                <a:gd name="T34" fmla="*/ 1594 w 2593"/>
                <a:gd name="T35" fmla="*/ 101 h 105"/>
                <a:gd name="T36" fmla="*/ 1201 w 2593"/>
                <a:gd name="T37" fmla="*/ 0 h 105"/>
                <a:gd name="T38" fmla="*/ 1456 w 2593"/>
                <a:gd name="T39" fmla="*/ 101 h 105"/>
                <a:gd name="T40" fmla="*/ 1364 w 2593"/>
                <a:gd name="T41" fmla="*/ 22 h 105"/>
                <a:gd name="T42" fmla="*/ 1220 w 2593"/>
                <a:gd name="T43" fmla="*/ 101 h 105"/>
                <a:gd name="T44" fmla="*/ 1201 w 2593"/>
                <a:gd name="T45" fmla="*/ 0 h 105"/>
                <a:gd name="T46" fmla="*/ 927 w 2593"/>
                <a:gd name="T47" fmla="*/ 0 h 105"/>
                <a:gd name="T48" fmla="*/ 927 w 2593"/>
                <a:gd name="T49" fmla="*/ 43 h 105"/>
                <a:gd name="T50" fmla="*/ 933 w 2593"/>
                <a:gd name="T51" fmla="*/ 49 h 105"/>
                <a:gd name="T52" fmla="*/ 941 w 2593"/>
                <a:gd name="T53" fmla="*/ 51 h 105"/>
                <a:gd name="T54" fmla="*/ 1064 w 2593"/>
                <a:gd name="T55" fmla="*/ 101 h 105"/>
                <a:gd name="T56" fmla="*/ 909 w 2593"/>
                <a:gd name="T57" fmla="*/ 99 h 105"/>
                <a:gd name="T58" fmla="*/ 882 w 2593"/>
                <a:gd name="T59" fmla="*/ 81 h 105"/>
                <a:gd name="T60" fmla="*/ 869 w 2593"/>
                <a:gd name="T61" fmla="*/ 51 h 105"/>
                <a:gd name="T62" fmla="*/ 869 w 2593"/>
                <a:gd name="T63" fmla="*/ 0 h 105"/>
                <a:gd name="T64" fmla="*/ 271 w 2593"/>
                <a:gd name="T65" fmla="*/ 0 h 105"/>
                <a:gd name="T66" fmla="*/ 211 w 2593"/>
                <a:gd name="T67" fmla="*/ 101 h 105"/>
                <a:gd name="T68" fmla="*/ 0 w 2593"/>
                <a:gd name="T69" fmla="*/ 0 h 105"/>
                <a:gd name="T70" fmla="*/ 58 w 2593"/>
                <a:gd name="T71" fmla="*/ 101 h 105"/>
                <a:gd name="T72" fmla="*/ 0 w 2593"/>
                <a:gd name="T73" fmla="*/ 0 h 105"/>
                <a:gd name="T74" fmla="*/ 497 w 2593"/>
                <a:gd name="T75" fmla="*/ 0 h 105"/>
                <a:gd name="T76" fmla="*/ 514 w 2593"/>
                <a:gd name="T77" fmla="*/ 36 h 105"/>
                <a:gd name="T78" fmla="*/ 546 w 2593"/>
                <a:gd name="T79" fmla="*/ 54 h 105"/>
                <a:gd name="T80" fmla="*/ 587 w 2593"/>
                <a:gd name="T81" fmla="*/ 55 h 105"/>
                <a:gd name="T82" fmla="*/ 616 w 2593"/>
                <a:gd name="T83" fmla="*/ 45 h 105"/>
                <a:gd name="T84" fmla="*/ 633 w 2593"/>
                <a:gd name="T85" fmla="*/ 26 h 105"/>
                <a:gd name="T86" fmla="*/ 642 w 2593"/>
                <a:gd name="T87" fmla="*/ 0 h 105"/>
                <a:gd name="T88" fmla="*/ 697 w 2593"/>
                <a:gd name="T89" fmla="*/ 20 h 105"/>
                <a:gd name="T90" fmla="*/ 682 w 2593"/>
                <a:gd name="T91" fmla="*/ 56 h 105"/>
                <a:gd name="T92" fmla="*/ 655 w 2593"/>
                <a:gd name="T93" fmla="*/ 82 h 105"/>
                <a:gd name="T94" fmla="*/ 617 w 2593"/>
                <a:gd name="T95" fmla="*/ 100 h 105"/>
                <a:gd name="T96" fmla="*/ 567 w 2593"/>
                <a:gd name="T97" fmla="*/ 105 h 105"/>
                <a:gd name="T98" fmla="*/ 509 w 2593"/>
                <a:gd name="T99" fmla="*/ 98 h 105"/>
                <a:gd name="T100" fmla="*/ 468 w 2593"/>
                <a:gd name="T101" fmla="*/ 74 h 105"/>
                <a:gd name="T102" fmla="*/ 446 w 2593"/>
                <a:gd name="T103" fmla="*/ 40 h 105"/>
                <a:gd name="T104" fmla="*/ 437 w 2593"/>
                <a:gd name="T10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93" h="105">
                  <a:moveTo>
                    <a:pt x="2460" y="0"/>
                  </a:moveTo>
                  <a:lnTo>
                    <a:pt x="2531" y="0"/>
                  </a:lnTo>
                  <a:lnTo>
                    <a:pt x="2535" y="6"/>
                  </a:lnTo>
                  <a:lnTo>
                    <a:pt x="2535" y="0"/>
                  </a:lnTo>
                  <a:lnTo>
                    <a:pt x="2593" y="0"/>
                  </a:lnTo>
                  <a:lnTo>
                    <a:pt x="2593" y="101"/>
                  </a:lnTo>
                  <a:lnTo>
                    <a:pt x="2558" y="101"/>
                  </a:lnTo>
                  <a:lnTo>
                    <a:pt x="2547" y="100"/>
                  </a:lnTo>
                  <a:lnTo>
                    <a:pt x="2537" y="94"/>
                  </a:lnTo>
                  <a:lnTo>
                    <a:pt x="2529" y="88"/>
                  </a:lnTo>
                  <a:lnTo>
                    <a:pt x="2460" y="0"/>
                  </a:lnTo>
                  <a:close/>
                  <a:moveTo>
                    <a:pt x="2306" y="0"/>
                  </a:moveTo>
                  <a:lnTo>
                    <a:pt x="2364" y="0"/>
                  </a:lnTo>
                  <a:lnTo>
                    <a:pt x="2364" y="101"/>
                  </a:lnTo>
                  <a:lnTo>
                    <a:pt x="2306" y="101"/>
                  </a:lnTo>
                  <a:lnTo>
                    <a:pt x="2306" y="0"/>
                  </a:lnTo>
                  <a:close/>
                  <a:moveTo>
                    <a:pt x="2081" y="0"/>
                  </a:moveTo>
                  <a:lnTo>
                    <a:pt x="2139" y="0"/>
                  </a:lnTo>
                  <a:lnTo>
                    <a:pt x="2139" y="101"/>
                  </a:lnTo>
                  <a:lnTo>
                    <a:pt x="2081" y="101"/>
                  </a:lnTo>
                  <a:lnTo>
                    <a:pt x="2081" y="0"/>
                  </a:lnTo>
                  <a:close/>
                  <a:moveTo>
                    <a:pt x="1856" y="0"/>
                  </a:moveTo>
                  <a:lnTo>
                    <a:pt x="1915" y="0"/>
                  </a:lnTo>
                  <a:lnTo>
                    <a:pt x="1915" y="101"/>
                  </a:lnTo>
                  <a:lnTo>
                    <a:pt x="1856" y="101"/>
                  </a:lnTo>
                  <a:lnTo>
                    <a:pt x="1856" y="0"/>
                  </a:lnTo>
                  <a:close/>
                  <a:moveTo>
                    <a:pt x="1734" y="0"/>
                  </a:moveTo>
                  <a:lnTo>
                    <a:pt x="1780" y="0"/>
                  </a:lnTo>
                  <a:lnTo>
                    <a:pt x="1773" y="13"/>
                  </a:lnTo>
                  <a:lnTo>
                    <a:pt x="1758" y="34"/>
                  </a:lnTo>
                  <a:lnTo>
                    <a:pt x="1743" y="13"/>
                  </a:lnTo>
                  <a:lnTo>
                    <a:pt x="1734" y="0"/>
                  </a:lnTo>
                  <a:close/>
                  <a:moveTo>
                    <a:pt x="1594" y="0"/>
                  </a:moveTo>
                  <a:lnTo>
                    <a:pt x="1652" y="0"/>
                  </a:lnTo>
                  <a:lnTo>
                    <a:pt x="1652" y="101"/>
                  </a:lnTo>
                  <a:lnTo>
                    <a:pt x="1594" y="101"/>
                  </a:lnTo>
                  <a:lnTo>
                    <a:pt x="1594" y="0"/>
                  </a:lnTo>
                  <a:close/>
                  <a:moveTo>
                    <a:pt x="1201" y="0"/>
                  </a:moveTo>
                  <a:lnTo>
                    <a:pt x="1416" y="0"/>
                  </a:lnTo>
                  <a:lnTo>
                    <a:pt x="1456" y="101"/>
                  </a:lnTo>
                  <a:lnTo>
                    <a:pt x="1395" y="101"/>
                  </a:lnTo>
                  <a:lnTo>
                    <a:pt x="1364" y="22"/>
                  </a:lnTo>
                  <a:lnTo>
                    <a:pt x="1249" y="22"/>
                  </a:lnTo>
                  <a:lnTo>
                    <a:pt x="1220" y="101"/>
                  </a:lnTo>
                  <a:lnTo>
                    <a:pt x="1162" y="101"/>
                  </a:lnTo>
                  <a:lnTo>
                    <a:pt x="1201" y="0"/>
                  </a:lnTo>
                  <a:close/>
                  <a:moveTo>
                    <a:pt x="869" y="0"/>
                  </a:moveTo>
                  <a:lnTo>
                    <a:pt x="927" y="0"/>
                  </a:lnTo>
                  <a:lnTo>
                    <a:pt x="927" y="38"/>
                  </a:lnTo>
                  <a:lnTo>
                    <a:pt x="927" y="43"/>
                  </a:lnTo>
                  <a:lnTo>
                    <a:pt x="930" y="46"/>
                  </a:lnTo>
                  <a:lnTo>
                    <a:pt x="933" y="49"/>
                  </a:lnTo>
                  <a:lnTo>
                    <a:pt x="936" y="51"/>
                  </a:lnTo>
                  <a:lnTo>
                    <a:pt x="941" y="51"/>
                  </a:lnTo>
                  <a:lnTo>
                    <a:pt x="1064" y="51"/>
                  </a:lnTo>
                  <a:lnTo>
                    <a:pt x="1064" y="101"/>
                  </a:lnTo>
                  <a:lnTo>
                    <a:pt x="925" y="101"/>
                  </a:lnTo>
                  <a:lnTo>
                    <a:pt x="909" y="99"/>
                  </a:lnTo>
                  <a:lnTo>
                    <a:pt x="894" y="91"/>
                  </a:lnTo>
                  <a:lnTo>
                    <a:pt x="882" y="81"/>
                  </a:lnTo>
                  <a:lnTo>
                    <a:pt x="873" y="68"/>
                  </a:lnTo>
                  <a:lnTo>
                    <a:pt x="869" y="51"/>
                  </a:lnTo>
                  <a:lnTo>
                    <a:pt x="869" y="44"/>
                  </a:lnTo>
                  <a:lnTo>
                    <a:pt x="869" y="0"/>
                  </a:lnTo>
                  <a:close/>
                  <a:moveTo>
                    <a:pt x="211" y="0"/>
                  </a:moveTo>
                  <a:lnTo>
                    <a:pt x="271" y="0"/>
                  </a:lnTo>
                  <a:lnTo>
                    <a:pt x="271" y="101"/>
                  </a:lnTo>
                  <a:lnTo>
                    <a:pt x="211" y="101"/>
                  </a:lnTo>
                  <a:lnTo>
                    <a:pt x="211" y="0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01"/>
                  </a:lnTo>
                  <a:lnTo>
                    <a:pt x="0" y="101"/>
                  </a:lnTo>
                  <a:lnTo>
                    <a:pt x="0" y="0"/>
                  </a:lnTo>
                  <a:close/>
                  <a:moveTo>
                    <a:pt x="437" y="0"/>
                  </a:moveTo>
                  <a:lnTo>
                    <a:pt x="497" y="0"/>
                  </a:lnTo>
                  <a:lnTo>
                    <a:pt x="503" y="20"/>
                  </a:lnTo>
                  <a:lnTo>
                    <a:pt x="514" y="36"/>
                  </a:lnTo>
                  <a:lnTo>
                    <a:pt x="529" y="47"/>
                  </a:lnTo>
                  <a:lnTo>
                    <a:pt x="546" y="54"/>
                  </a:lnTo>
                  <a:lnTo>
                    <a:pt x="568" y="56"/>
                  </a:lnTo>
                  <a:lnTo>
                    <a:pt x="587" y="55"/>
                  </a:lnTo>
                  <a:lnTo>
                    <a:pt x="602" y="50"/>
                  </a:lnTo>
                  <a:lnTo>
                    <a:pt x="616" y="45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9" y="13"/>
                  </a:lnTo>
                  <a:lnTo>
                    <a:pt x="642" y="0"/>
                  </a:lnTo>
                  <a:lnTo>
                    <a:pt x="700" y="0"/>
                  </a:lnTo>
                  <a:lnTo>
                    <a:pt x="697" y="20"/>
                  </a:lnTo>
                  <a:lnTo>
                    <a:pt x="691" y="39"/>
                  </a:lnTo>
                  <a:lnTo>
                    <a:pt x="682" y="56"/>
                  </a:lnTo>
                  <a:lnTo>
                    <a:pt x="670" y="70"/>
                  </a:lnTo>
                  <a:lnTo>
                    <a:pt x="655" y="82"/>
                  </a:lnTo>
                  <a:lnTo>
                    <a:pt x="638" y="92"/>
                  </a:lnTo>
                  <a:lnTo>
                    <a:pt x="617" y="100"/>
                  </a:lnTo>
                  <a:lnTo>
                    <a:pt x="594" y="104"/>
                  </a:lnTo>
                  <a:lnTo>
                    <a:pt x="567" y="105"/>
                  </a:lnTo>
                  <a:lnTo>
                    <a:pt x="535" y="104"/>
                  </a:lnTo>
                  <a:lnTo>
                    <a:pt x="509" y="98"/>
                  </a:lnTo>
                  <a:lnTo>
                    <a:pt x="486" y="88"/>
                  </a:lnTo>
                  <a:lnTo>
                    <a:pt x="468" y="74"/>
                  </a:lnTo>
                  <a:lnTo>
                    <a:pt x="455" y="59"/>
                  </a:lnTo>
                  <a:lnTo>
                    <a:pt x="446" y="40"/>
                  </a:lnTo>
                  <a:lnTo>
                    <a:pt x="440" y="2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890963" y="3236913"/>
              <a:ext cx="2058988" cy="171450"/>
            </a:xfrm>
            <a:custGeom>
              <a:avLst/>
              <a:gdLst>
                <a:gd name="T0" fmla="*/ 1302 w 2593"/>
                <a:gd name="T1" fmla="*/ 97 h 218"/>
                <a:gd name="T2" fmla="*/ 1268 w 2593"/>
                <a:gd name="T3" fmla="*/ 191 h 218"/>
                <a:gd name="T4" fmla="*/ 1320 w 2593"/>
                <a:gd name="T5" fmla="*/ 119 h 218"/>
                <a:gd name="T6" fmla="*/ 1308 w 2593"/>
                <a:gd name="T7" fmla="*/ 79 h 218"/>
                <a:gd name="T8" fmla="*/ 2593 w 2593"/>
                <a:gd name="T9" fmla="*/ 1 h 218"/>
                <a:gd name="T10" fmla="*/ 2535 w 2593"/>
                <a:gd name="T11" fmla="*/ 218 h 218"/>
                <a:gd name="T12" fmla="*/ 2306 w 2593"/>
                <a:gd name="T13" fmla="*/ 1 h 218"/>
                <a:gd name="T14" fmla="*/ 2359 w 2593"/>
                <a:gd name="T15" fmla="*/ 3 h 218"/>
                <a:gd name="T16" fmla="*/ 2376 w 2593"/>
                <a:gd name="T17" fmla="*/ 16 h 218"/>
                <a:gd name="T18" fmla="*/ 2514 w 2593"/>
                <a:gd name="T19" fmla="*/ 195 h 218"/>
                <a:gd name="T20" fmla="*/ 2531 w 2593"/>
                <a:gd name="T21" fmla="*/ 218 h 218"/>
                <a:gd name="T22" fmla="*/ 2395 w 2593"/>
                <a:gd name="T23" fmla="*/ 133 h 218"/>
                <a:gd name="T24" fmla="*/ 2372 w 2593"/>
                <a:gd name="T25" fmla="*/ 102 h 218"/>
                <a:gd name="T26" fmla="*/ 2363 w 2593"/>
                <a:gd name="T27" fmla="*/ 101 h 218"/>
                <a:gd name="T28" fmla="*/ 2364 w 2593"/>
                <a:gd name="T29" fmla="*/ 132 h 218"/>
                <a:gd name="T30" fmla="*/ 2306 w 2593"/>
                <a:gd name="T31" fmla="*/ 218 h 218"/>
                <a:gd name="T32" fmla="*/ 2081 w 2593"/>
                <a:gd name="T33" fmla="*/ 1 h 218"/>
                <a:gd name="T34" fmla="*/ 2139 w 2593"/>
                <a:gd name="T35" fmla="*/ 218 h 218"/>
                <a:gd name="T36" fmla="*/ 2081 w 2593"/>
                <a:gd name="T37" fmla="*/ 1 h 218"/>
                <a:gd name="T38" fmla="*/ 1629 w 2593"/>
                <a:gd name="T39" fmla="*/ 1 h 218"/>
                <a:gd name="T40" fmla="*/ 1651 w 2593"/>
                <a:gd name="T41" fmla="*/ 9 h 218"/>
                <a:gd name="T42" fmla="*/ 1736 w 2593"/>
                <a:gd name="T43" fmla="*/ 129 h 218"/>
                <a:gd name="T44" fmla="*/ 1757 w 2593"/>
                <a:gd name="T45" fmla="*/ 162 h 218"/>
                <a:gd name="T46" fmla="*/ 1770 w 2593"/>
                <a:gd name="T47" fmla="*/ 140 h 218"/>
                <a:gd name="T48" fmla="*/ 1850 w 2593"/>
                <a:gd name="T49" fmla="*/ 16 h 218"/>
                <a:gd name="T50" fmla="*/ 1868 w 2593"/>
                <a:gd name="T51" fmla="*/ 3 h 218"/>
                <a:gd name="T52" fmla="*/ 1915 w 2593"/>
                <a:gd name="T53" fmla="*/ 1 h 218"/>
                <a:gd name="T54" fmla="*/ 1856 w 2593"/>
                <a:gd name="T55" fmla="*/ 218 h 218"/>
                <a:gd name="T56" fmla="*/ 1856 w 2593"/>
                <a:gd name="T57" fmla="*/ 113 h 218"/>
                <a:gd name="T58" fmla="*/ 1851 w 2593"/>
                <a:gd name="T59" fmla="*/ 107 h 218"/>
                <a:gd name="T60" fmla="*/ 1838 w 2593"/>
                <a:gd name="T61" fmla="*/ 129 h 218"/>
                <a:gd name="T62" fmla="*/ 1734 w 2593"/>
                <a:gd name="T63" fmla="*/ 218 h 218"/>
                <a:gd name="T64" fmla="*/ 1662 w 2593"/>
                <a:gd name="T65" fmla="*/ 113 h 218"/>
                <a:gd name="T66" fmla="*/ 1652 w 2593"/>
                <a:gd name="T67" fmla="*/ 218 h 218"/>
                <a:gd name="T68" fmla="*/ 1594 w 2593"/>
                <a:gd name="T69" fmla="*/ 1 h 218"/>
                <a:gd name="T70" fmla="*/ 927 w 2593"/>
                <a:gd name="T71" fmla="*/ 1 h 218"/>
                <a:gd name="T72" fmla="*/ 869 w 2593"/>
                <a:gd name="T73" fmla="*/ 218 h 218"/>
                <a:gd name="T74" fmla="*/ 643 w 2593"/>
                <a:gd name="T75" fmla="*/ 1 h 218"/>
                <a:gd name="T76" fmla="*/ 702 w 2593"/>
                <a:gd name="T77" fmla="*/ 199 h 218"/>
                <a:gd name="T78" fmla="*/ 642 w 2593"/>
                <a:gd name="T79" fmla="*/ 218 h 218"/>
                <a:gd name="T80" fmla="*/ 643 w 2593"/>
                <a:gd name="T81" fmla="*/ 201 h 218"/>
                <a:gd name="T82" fmla="*/ 436 w 2593"/>
                <a:gd name="T83" fmla="*/ 1 h 218"/>
                <a:gd name="T84" fmla="*/ 494 w 2593"/>
                <a:gd name="T85" fmla="*/ 198 h 218"/>
                <a:gd name="T86" fmla="*/ 437 w 2593"/>
                <a:gd name="T87" fmla="*/ 218 h 218"/>
                <a:gd name="T88" fmla="*/ 436 w 2593"/>
                <a:gd name="T89" fmla="*/ 1 h 218"/>
                <a:gd name="T90" fmla="*/ 58 w 2593"/>
                <a:gd name="T91" fmla="*/ 1 h 218"/>
                <a:gd name="T92" fmla="*/ 211 w 2593"/>
                <a:gd name="T93" fmla="*/ 132 h 218"/>
                <a:gd name="T94" fmla="*/ 271 w 2593"/>
                <a:gd name="T95" fmla="*/ 1 h 218"/>
                <a:gd name="T96" fmla="*/ 211 w 2593"/>
                <a:gd name="T97" fmla="*/ 218 h 218"/>
                <a:gd name="T98" fmla="*/ 58 w 2593"/>
                <a:gd name="T99" fmla="*/ 183 h 218"/>
                <a:gd name="T100" fmla="*/ 0 w 2593"/>
                <a:gd name="T101" fmla="*/ 218 h 218"/>
                <a:gd name="T102" fmla="*/ 1311 w 2593"/>
                <a:gd name="T103" fmla="*/ 0 h 218"/>
                <a:gd name="T104" fmla="*/ 1330 w 2593"/>
                <a:gd name="T105" fmla="*/ 5 h 218"/>
                <a:gd name="T106" fmla="*/ 1201 w 2593"/>
                <a:gd name="T107" fmla="*/ 218 h 218"/>
                <a:gd name="T108" fmla="*/ 1284 w 2593"/>
                <a:gd name="T109" fmla="*/ 11 h 218"/>
                <a:gd name="T110" fmla="*/ 1311 w 2593"/>
                <a:gd name="T1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3" h="218">
                  <a:moveTo>
                    <a:pt x="1308" y="79"/>
                  </a:moveTo>
                  <a:lnTo>
                    <a:pt x="1302" y="97"/>
                  </a:lnTo>
                  <a:lnTo>
                    <a:pt x="1295" y="118"/>
                  </a:lnTo>
                  <a:lnTo>
                    <a:pt x="1268" y="191"/>
                  </a:lnTo>
                  <a:lnTo>
                    <a:pt x="1345" y="191"/>
                  </a:lnTo>
                  <a:lnTo>
                    <a:pt x="1320" y="119"/>
                  </a:lnTo>
                  <a:lnTo>
                    <a:pt x="1312" y="97"/>
                  </a:lnTo>
                  <a:lnTo>
                    <a:pt x="1308" y="79"/>
                  </a:lnTo>
                  <a:close/>
                  <a:moveTo>
                    <a:pt x="2535" y="1"/>
                  </a:moveTo>
                  <a:lnTo>
                    <a:pt x="2593" y="1"/>
                  </a:lnTo>
                  <a:lnTo>
                    <a:pt x="2593" y="218"/>
                  </a:lnTo>
                  <a:lnTo>
                    <a:pt x="2535" y="218"/>
                  </a:lnTo>
                  <a:lnTo>
                    <a:pt x="2535" y="1"/>
                  </a:lnTo>
                  <a:close/>
                  <a:moveTo>
                    <a:pt x="2306" y="1"/>
                  </a:moveTo>
                  <a:lnTo>
                    <a:pt x="2348" y="1"/>
                  </a:lnTo>
                  <a:lnTo>
                    <a:pt x="2359" y="3"/>
                  </a:lnTo>
                  <a:lnTo>
                    <a:pt x="2369" y="8"/>
                  </a:lnTo>
                  <a:lnTo>
                    <a:pt x="2376" y="16"/>
                  </a:lnTo>
                  <a:lnTo>
                    <a:pt x="2503" y="180"/>
                  </a:lnTo>
                  <a:lnTo>
                    <a:pt x="2514" y="195"/>
                  </a:lnTo>
                  <a:lnTo>
                    <a:pt x="2523" y="207"/>
                  </a:lnTo>
                  <a:lnTo>
                    <a:pt x="2531" y="218"/>
                  </a:lnTo>
                  <a:lnTo>
                    <a:pt x="2460" y="218"/>
                  </a:lnTo>
                  <a:lnTo>
                    <a:pt x="2395" y="133"/>
                  </a:lnTo>
                  <a:lnTo>
                    <a:pt x="2383" y="117"/>
                  </a:lnTo>
                  <a:lnTo>
                    <a:pt x="2372" y="102"/>
                  </a:lnTo>
                  <a:lnTo>
                    <a:pt x="2363" y="89"/>
                  </a:lnTo>
                  <a:lnTo>
                    <a:pt x="2363" y="101"/>
                  </a:lnTo>
                  <a:lnTo>
                    <a:pt x="2364" y="117"/>
                  </a:lnTo>
                  <a:lnTo>
                    <a:pt x="2364" y="132"/>
                  </a:lnTo>
                  <a:lnTo>
                    <a:pt x="2364" y="218"/>
                  </a:lnTo>
                  <a:lnTo>
                    <a:pt x="2306" y="218"/>
                  </a:lnTo>
                  <a:lnTo>
                    <a:pt x="2306" y="1"/>
                  </a:lnTo>
                  <a:close/>
                  <a:moveTo>
                    <a:pt x="2081" y="1"/>
                  </a:moveTo>
                  <a:lnTo>
                    <a:pt x="2139" y="1"/>
                  </a:lnTo>
                  <a:lnTo>
                    <a:pt x="2139" y="218"/>
                  </a:lnTo>
                  <a:lnTo>
                    <a:pt x="2081" y="218"/>
                  </a:lnTo>
                  <a:lnTo>
                    <a:pt x="2081" y="1"/>
                  </a:lnTo>
                  <a:close/>
                  <a:moveTo>
                    <a:pt x="1594" y="1"/>
                  </a:moveTo>
                  <a:lnTo>
                    <a:pt x="1629" y="1"/>
                  </a:lnTo>
                  <a:lnTo>
                    <a:pt x="1641" y="3"/>
                  </a:lnTo>
                  <a:lnTo>
                    <a:pt x="1651" y="9"/>
                  </a:lnTo>
                  <a:lnTo>
                    <a:pt x="1659" y="17"/>
                  </a:lnTo>
                  <a:lnTo>
                    <a:pt x="1736" y="129"/>
                  </a:lnTo>
                  <a:lnTo>
                    <a:pt x="1748" y="146"/>
                  </a:lnTo>
                  <a:lnTo>
                    <a:pt x="1757" y="162"/>
                  </a:lnTo>
                  <a:lnTo>
                    <a:pt x="1764" y="152"/>
                  </a:lnTo>
                  <a:lnTo>
                    <a:pt x="1770" y="140"/>
                  </a:lnTo>
                  <a:lnTo>
                    <a:pt x="1778" y="127"/>
                  </a:lnTo>
                  <a:lnTo>
                    <a:pt x="1850" y="16"/>
                  </a:lnTo>
                  <a:lnTo>
                    <a:pt x="1858" y="8"/>
                  </a:lnTo>
                  <a:lnTo>
                    <a:pt x="1868" y="3"/>
                  </a:lnTo>
                  <a:lnTo>
                    <a:pt x="1879" y="1"/>
                  </a:lnTo>
                  <a:lnTo>
                    <a:pt x="1915" y="1"/>
                  </a:lnTo>
                  <a:lnTo>
                    <a:pt x="1915" y="218"/>
                  </a:lnTo>
                  <a:lnTo>
                    <a:pt x="1856" y="218"/>
                  </a:lnTo>
                  <a:lnTo>
                    <a:pt x="1856" y="130"/>
                  </a:lnTo>
                  <a:lnTo>
                    <a:pt x="1856" y="113"/>
                  </a:lnTo>
                  <a:lnTo>
                    <a:pt x="1857" y="96"/>
                  </a:lnTo>
                  <a:lnTo>
                    <a:pt x="1851" y="107"/>
                  </a:lnTo>
                  <a:lnTo>
                    <a:pt x="1844" y="119"/>
                  </a:lnTo>
                  <a:lnTo>
                    <a:pt x="1838" y="129"/>
                  </a:lnTo>
                  <a:lnTo>
                    <a:pt x="1780" y="218"/>
                  </a:lnTo>
                  <a:lnTo>
                    <a:pt x="1734" y="218"/>
                  </a:lnTo>
                  <a:lnTo>
                    <a:pt x="1671" y="127"/>
                  </a:lnTo>
                  <a:lnTo>
                    <a:pt x="1662" y="113"/>
                  </a:lnTo>
                  <a:lnTo>
                    <a:pt x="1652" y="96"/>
                  </a:lnTo>
                  <a:lnTo>
                    <a:pt x="1652" y="218"/>
                  </a:lnTo>
                  <a:lnTo>
                    <a:pt x="1594" y="218"/>
                  </a:lnTo>
                  <a:lnTo>
                    <a:pt x="1594" y="1"/>
                  </a:lnTo>
                  <a:close/>
                  <a:moveTo>
                    <a:pt x="869" y="1"/>
                  </a:moveTo>
                  <a:lnTo>
                    <a:pt x="927" y="1"/>
                  </a:lnTo>
                  <a:lnTo>
                    <a:pt x="927" y="218"/>
                  </a:lnTo>
                  <a:lnTo>
                    <a:pt x="869" y="218"/>
                  </a:lnTo>
                  <a:lnTo>
                    <a:pt x="869" y="1"/>
                  </a:lnTo>
                  <a:close/>
                  <a:moveTo>
                    <a:pt x="643" y="1"/>
                  </a:moveTo>
                  <a:lnTo>
                    <a:pt x="702" y="1"/>
                  </a:lnTo>
                  <a:lnTo>
                    <a:pt x="702" y="199"/>
                  </a:lnTo>
                  <a:lnTo>
                    <a:pt x="700" y="218"/>
                  </a:lnTo>
                  <a:lnTo>
                    <a:pt x="642" y="218"/>
                  </a:lnTo>
                  <a:lnTo>
                    <a:pt x="642" y="210"/>
                  </a:lnTo>
                  <a:lnTo>
                    <a:pt x="643" y="201"/>
                  </a:lnTo>
                  <a:lnTo>
                    <a:pt x="643" y="1"/>
                  </a:lnTo>
                  <a:close/>
                  <a:moveTo>
                    <a:pt x="436" y="1"/>
                  </a:moveTo>
                  <a:lnTo>
                    <a:pt x="494" y="1"/>
                  </a:lnTo>
                  <a:lnTo>
                    <a:pt x="494" y="198"/>
                  </a:lnTo>
                  <a:lnTo>
                    <a:pt x="497" y="218"/>
                  </a:lnTo>
                  <a:lnTo>
                    <a:pt x="437" y="218"/>
                  </a:lnTo>
                  <a:lnTo>
                    <a:pt x="436" y="202"/>
                  </a:lnTo>
                  <a:lnTo>
                    <a:pt x="436" y="1"/>
                  </a:lnTo>
                  <a:close/>
                  <a:moveTo>
                    <a:pt x="0" y="1"/>
                  </a:moveTo>
                  <a:lnTo>
                    <a:pt x="58" y="1"/>
                  </a:lnTo>
                  <a:lnTo>
                    <a:pt x="58" y="132"/>
                  </a:lnTo>
                  <a:lnTo>
                    <a:pt x="211" y="132"/>
                  </a:lnTo>
                  <a:lnTo>
                    <a:pt x="211" y="1"/>
                  </a:lnTo>
                  <a:lnTo>
                    <a:pt x="271" y="1"/>
                  </a:lnTo>
                  <a:lnTo>
                    <a:pt x="271" y="218"/>
                  </a:lnTo>
                  <a:lnTo>
                    <a:pt x="211" y="218"/>
                  </a:lnTo>
                  <a:lnTo>
                    <a:pt x="211" y="183"/>
                  </a:lnTo>
                  <a:lnTo>
                    <a:pt x="58" y="183"/>
                  </a:lnTo>
                  <a:lnTo>
                    <a:pt x="58" y="218"/>
                  </a:lnTo>
                  <a:lnTo>
                    <a:pt x="0" y="218"/>
                  </a:lnTo>
                  <a:lnTo>
                    <a:pt x="0" y="1"/>
                  </a:lnTo>
                  <a:close/>
                  <a:moveTo>
                    <a:pt x="1311" y="0"/>
                  </a:moveTo>
                  <a:lnTo>
                    <a:pt x="1321" y="1"/>
                  </a:lnTo>
                  <a:lnTo>
                    <a:pt x="1330" y="5"/>
                  </a:lnTo>
                  <a:lnTo>
                    <a:pt x="1416" y="218"/>
                  </a:lnTo>
                  <a:lnTo>
                    <a:pt x="1201" y="218"/>
                  </a:lnTo>
                  <a:lnTo>
                    <a:pt x="1277" y="23"/>
                  </a:lnTo>
                  <a:lnTo>
                    <a:pt x="1284" y="11"/>
                  </a:lnTo>
                  <a:lnTo>
                    <a:pt x="1297" y="2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287713" y="3122613"/>
              <a:ext cx="479425" cy="477838"/>
            </a:xfrm>
            <a:custGeom>
              <a:avLst/>
              <a:gdLst>
                <a:gd name="T0" fmla="*/ 302 w 604"/>
                <a:gd name="T1" fmla="*/ 0 h 602"/>
                <a:gd name="T2" fmla="*/ 341 w 604"/>
                <a:gd name="T3" fmla="*/ 2 h 602"/>
                <a:gd name="T4" fmla="*/ 379 w 604"/>
                <a:gd name="T5" fmla="*/ 9 h 602"/>
                <a:gd name="T6" fmla="*/ 416 w 604"/>
                <a:gd name="T7" fmla="*/ 22 h 602"/>
                <a:gd name="T8" fmla="*/ 452 w 604"/>
                <a:gd name="T9" fmla="*/ 39 h 602"/>
                <a:gd name="T10" fmla="*/ 485 w 604"/>
                <a:gd name="T11" fmla="*/ 61 h 602"/>
                <a:gd name="T12" fmla="*/ 516 w 604"/>
                <a:gd name="T13" fmla="*/ 88 h 602"/>
                <a:gd name="T14" fmla="*/ 544 w 604"/>
                <a:gd name="T15" fmla="*/ 119 h 602"/>
                <a:gd name="T16" fmla="*/ 566 w 604"/>
                <a:gd name="T17" fmla="*/ 152 h 602"/>
                <a:gd name="T18" fmla="*/ 582 w 604"/>
                <a:gd name="T19" fmla="*/ 187 h 602"/>
                <a:gd name="T20" fmla="*/ 594 w 604"/>
                <a:gd name="T21" fmla="*/ 224 h 602"/>
                <a:gd name="T22" fmla="*/ 602 w 604"/>
                <a:gd name="T23" fmla="*/ 263 h 602"/>
                <a:gd name="T24" fmla="*/ 604 w 604"/>
                <a:gd name="T25" fmla="*/ 301 h 602"/>
                <a:gd name="T26" fmla="*/ 602 w 604"/>
                <a:gd name="T27" fmla="*/ 339 h 602"/>
                <a:gd name="T28" fmla="*/ 594 w 604"/>
                <a:gd name="T29" fmla="*/ 377 h 602"/>
                <a:gd name="T30" fmla="*/ 582 w 604"/>
                <a:gd name="T31" fmla="*/ 414 h 602"/>
                <a:gd name="T32" fmla="*/ 566 w 604"/>
                <a:gd name="T33" fmla="*/ 450 h 602"/>
                <a:gd name="T34" fmla="*/ 544 w 604"/>
                <a:gd name="T35" fmla="*/ 483 h 602"/>
                <a:gd name="T36" fmla="*/ 516 w 604"/>
                <a:gd name="T37" fmla="*/ 513 h 602"/>
                <a:gd name="T38" fmla="*/ 485 w 604"/>
                <a:gd name="T39" fmla="*/ 541 h 602"/>
                <a:gd name="T40" fmla="*/ 452 w 604"/>
                <a:gd name="T41" fmla="*/ 563 h 602"/>
                <a:gd name="T42" fmla="*/ 416 w 604"/>
                <a:gd name="T43" fmla="*/ 579 h 602"/>
                <a:gd name="T44" fmla="*/ 379 w 604"/>
                <a:gd name="T45" fmla="*/ 592 h 602"/>
                <a:gd name="T46" fmla="*/ 341 w 604"/>
                <a:gd name="T47" fmla="*/ 599 h 602"/>
                <a:gd name="T48" fmla="*/ 302 w 604"/>
                <a:gd name="T49" fmla="*/ 602 h 602"/>
                <a:gd name="T50" fmla="*/ 264 w 604"/>
                <a:gd name="T51" fmla="*/ 599 h 602"/>
                <a:gd name="T52" fmla="*/ 226 w 604"/>
                <a:gd name="T53" fmla="*/ 592 h 602"/>
                <a:gd name="T54" fmla="*/ 189 w 604"/>
                <a:gd name="T55" fmla="*/ 579 h 602"/>
                <a:gd name="T56" fmla="*/ 154 w 604"/>
                <a:gd name="T57" fmla="*/ 563 h 602"/>
                <a:gd name="T58" fmla="*/ 121 w 604"/>
                <a:gd name="T59" fmla="*/ 541 h 602"/>
                <a:gd name="T60" fmla="*/ 90 w 604"/>
                <a:gd name="T61" fmla="*/ 513 h 602"/>
                <a:gd name="T62" fmla="*/ 62 w 604"/>
                <a:gd name="T63" fmla="*/ 483 h 602"/>
                <a:gd name="T64" fmla="*/ 40 w 604"/>
                <a:gd name="T65" fmla="*/ 450 h 602"/>
                <a:gd name="T66" fmla="*/ 22 w 604"/>
                <a:gd name="T67" fmla="*/ 414 h 602"/>
                <a:gd name="T68" fmla="*/ 10 w 604"/>
                <a:gd name="T69" fmla="*/ 377 h 602"/>
                <a:gd name="T70" fmla="*/ 4 w 604"/>
                <a:gd name="T71" fmla="*/ 339 h 602"/>
                <a:gd name="T72" fmla="*/ 0 w 604"/>
                <a:gd name="T73" fmla="*/ 301 h 602"/>
                <a:gd name="T74" fmla="*/ 4 w 604"/>
                <a:gd name="T75" fmla="*/ 263 h 602"/>
                <a:gd name="T76" fmla="*/ 10 w 604"/>
                <a:gd name="T77" fmla="*/ 224 h 602"/>
                <a:gd name="T78" fmla="*/ 22 w 604"/>
                <a:gd name="T79" fmla="*/ 187 h 602"/>
                <a:gd name="T80" fmla="*/ 40 w 604"/>
                <a:gd name="T81" fmla="*/ 152 h 602"/>
                <a:gd name="T82" fmla="*/ 62 w 604"/>
                <a:gd name="T83" fmla="*/ 119 h 602"/>
                <a:gd name="T84" fmla="*/ 90 w 604"/>
                <a:gd name="T85" fmla="*/ 88 h 602"/>
                <a:gd name="T86" fmla="*/ 121 w 604"/>
                <a:gd name="T87" fmla="*/ 61 h 602"/>
                <a:gd name="T88" fmla="*/ 154 w 604"/>
                <a:gd name="T89" fmla="*/ 39 h 602"/>
                <a:gd name="T90" fmla="*/ 189 w 604"/>
                <a:gd name="T91" fmla="*/ 22 h 602"/>
                <a:gd name="T92" fmla="*/ 226 w 604"/>
                <a:gd name="T93" fmla="*/ 9 h 602"/>
                <a:gd name="T94" fmla="*/ 264 w 604"/>
                <a:gd name="T95" fmla="*/ 2 h 602"/>
                <a:gd name="T96" fmla="*/ 302 w 604"/>
                <a:gd name="T9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" h="602">
                  <a:moveTo>
                    <a:pt x="302" y="0"/>
                  </a:moveTo>
                  <a:lnTo>
                    <a:pt x="341" y="2"/>
                  </a:lnTo>
                  <a:lnTo>
                    <a:pt x="379" y="9"/>
                  </a:lnTo>
                  <a:lnTo>
                    <a:pt x="416" y="22"/>
                  </a:lnTo>
                  <a:lnTo>
                    <a:pt x="452" y="39"/>
                  </a:lnTo>
                  <a:lnTo>
                    <a:pt x="485" y="61"/>
                  </a:lnTo>
                  <a:lnTo>
                    <a:pt x="516" y="88"/>
                  </a:lnTo>
                  <a:lnTo>
                    <a:pt x="544" y="119"/>
                  </a:lnTo>
                  <a:lnTo>
                    <a:pt x="566" y="152"/>
                  </a:lnTo>
                  <a:lnTo>
                    <a:pt x="582" y="187"/>
                  </a:lnTo>
                  <a:lnTo>
                    <a:pt x="594" y="224"/>
                  </a:lnTo>
                  <a:lnTo>
                    <a:pt x="602" y="263"/>
                  </a:lnTo>
                  <a:lnTo>
                    <a:pt x="604" y="301"/>
                  </a:lnTo>
                  <a:lnTo>
                    <a:pt x="602" y="339"/>
                  </a:lnTo>
                  <a:lnTo>
                    <a:pt x="594" y="377"/>
                  </a:lnTo>
                  <a:lnTo>
                    <a:pt x="582" y="414"/>
                  </a:lnTo>
                  <a:lnTo>
                    <a:pt x="566" y="450"/>
                  </a:lnTo>
                  <a:lnTo>
                    <a:pt x="544" y="483"/>
                  </a:lnTo>
                  <a:lnTo>
                    <a:pt x="516" y="513"/>
                  </a:lnTo>
                  <a:lnTo>
                    <a:pt x="485" y="541"/>
                  </a:lnTo>
                  <a:lnTo>
                    <a:pt x="452" y="563"/>
                  </a:lnTo>
                  <a:lnTo>
                    <a:pt x="416" y="579"/>
                  </a:lnTo>
                  <a:lnTo>
                    <a:pt x="379" y="592"/>
                  </a:lnTo>
                  <a:lnTo>
                    <a:pt x="341" y="599"/>
                  </a:lnTo>
                  <a:lnTo>
                    <a:pt x="302" y="602"/>
                  </a:lnTo>
                  <a:lnTo>
                    <a:pt x="264" y="599"/>
                  </a:lnTo>
                  <a:lnTo>
                    <a:pt x="226" y="592"/>
                  </a:lnTo>
                  <a:lnTo>
                    <a:pt x="189" y="579"/>
                  </a:lnTo>
                  <a:lnTo>
                    <a:pt x="154" y="563"/>
                  </a:lnTo>
                  <a:lnTo>
                    <a:pt x="121" y="541"/>
                  </a:lnTo>
                  <a:lnTo>
                    <a:pt x="90" y="513"/>
                  </a:lnTo>
                  <a:lnTo>
                    <a:pt x="62" y="483"/>
                  </a:lnTo>
                  <a:lnTo>
                    <a:pt x="40" y="450"/>
                  </a:lnTo>
                  <a:lnTo>
                    <a:pt x="22" y="414"/>
                  </a:lnTo>
                  <a:lnTo>
                    <a:pt x="10" y="377"/>
                  </a:lnTo>
                  <a:lnTo>
                    <a:pt x="4" y="339"/>
                  </a:lnTo>
                  <a:lnTo>
                    <a:pt x="0" y="301"/>
                  </a:lnTo>
                  <a:lnTo>
                    <a:pt x="4" y="263"/>
                  </a:lnTo>
                  <a:lnTo>
                    <a:pt x="10" y="224"/>
                  </a:lnTo>
                  <a:lnTo>
                    <a:pt x="22" y="187"/>
                  </a:lnTo>
                  <a:lnTo>
                    <a:pt x="40" y="152"/>
                  </a:lnTo>
                  <a:lnTo>
                    <a:pt x="62" y="119"/>
                  </a:lnTo>
                  <a:lnTo>
                    <a:pt x="90" y="88"/>
                  </a:lnTo>
                  <a:lnTo>
                    <a:pt x="121" y="61"/>
                  </a:lnTo>
                  <a:lnTo>
                    <a:pt x="154" y="39"/>
                  </a:lnTo>
                  <a:lnTo>
                    <a:pt x="189" y="22"/>
                  </a:lnTo>
                  <a:lnTo>
                    <a:pt x="226" y="9"/>
                  </a:lnTo>
                  <a:lnTo>
                    <a:pt x="264" y="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394076" y="3163888"/>
              <a:ext cx="336550" cy="381000"/>
            </a:xfrm>
            <a:custGeom>
              <a:avLst/>
              <a:gdLst>
                <a:gd name="T0" fmla="*/ 263 w 423"/>
                <a:gd name="T1" fmla="*/ 11 h 479"/>
                <a:gd name="T2" fmla="*/ 323 w 423"/>
                <a:gd name="T3" fmla="*/ 44 h 479"/>
                <a:gd name="T4" fmla="*/ 370 w 423"/>
                <a:gd name="T5" fmla="*/ 92 h 479"/>
                <a:gd name="T6" fmla="*/ 403 w 423"/>
                <a:gd name="T7" fmla="*/ 149 h 479"/>
                <a:gd name="T8" fmla="*/ 421 w 423"/>
                <a:gd name="T9" fmla="*/ 213 h 479"/>
                <a:gd name="T10" fmla="*/ 421 w 423"/>
                <a:gd name="T11" fmla="*/ 282 h 479"/>
                <a:gd name="T12" fmla="*/ 402 w 423"/>
                <a:gd name="T13" fmla="*/ 348 h 479"/>
                <a:gd name="T14" fmla="*/ 367 w 423"/>
                <a:gd name="T15" fmla="*/ 408 h 479"/>
                <a:gd name="T16" fmla="*/ 354 w 423"/>
                <a:gd name="T17" fmla="*/ 421 h 479"/>
                <a:gd name="T18" fmla="*/ 289 w 423"/>
                <a:gd name="T19" fmla="*/ 464 h 479"/>
                <a:gd name="T20" fmla="*/ 218 w 423"/>
                <a:gd name="T21" fmla="*/ 479 h 479"/>
                <a:gd name="T22" fmla="*/ 148 w 423"/>
                <a:gd name="T23" fmla="*/ 469 h 479"/>
                <a:gd name="T24" fmla="*/ 87 w 423"/>
                <a:gd name="T25" fmla="*/ 439 h 479"/>
                <a:gd name="T26" fmla="*/ 39 w 423"/>
                <a:gd name="T27" fmla="*/ 393 h 479"/>
                <a:gd name="T28" fmla="*/ 11 w 423"/>
                <a:gd name="T29" fmla="*/ 347 h 479"/>
                <a:gd name="T30" fmla="*/ 1 w 423"/>
                <a:gd name="T31" fmla="*/ 308 h 479"/>
                <a:gd name="T32" fmla="*/ 1 w 423"/>
                <a:gd name="T33" fmla="*/ 278 h 479"/>
                <a:gd name="T34" fmla="*/ 3 w 423"/>
                <a:gd name="T35" fmla="*/ 260 h 479"/>
                <a:gd name="T36" fmla="*/ 18 w 423"/>
                <a:gd name="T37" fmla="*/ 218 h 479"/>
                <a:gd name="T38" fmla="*/ 47 w 423"/>
                <a:gd name="T39" fmla="*/ 178 h 479"/>
                <a:gd name="T40" fmla="*/ 86 w 423"/>
                <a:gd name="T41" fmla="*/ 153 h 479"/>
                <a:gd name="T42" fmla="*/ 128 w 423"/>
                <a:gd name="T43" fmla="*/ 145 h 479"/>
                <a:gd name="T44" fmla="*/ 162 w 423"/>
                <a:gd name="T45" fmla="*/ 150 h 479"/>
                <a:gd name="T46" fmla="*/ 189 w 423"/>
                <a:gd name="T47" fmla="*/ 166 h 479"/>
                <a:gd name="T48" fmla="*/ 206 w 423"/>
                <a:gd name="T49" fmla="*/ 187 h 479"/>
                <a:gd name="T50" fmla="*/ 207 w 423"/>
                <a:gd name="T51" fmla="*/ 205 h 479"/>
                <a:gd name="T52" fmla="*/ 199 w 423"/>
                <a:gd name="T53" fmla="*/ 222 h 479"/>
                <a:gd name="T54" fmla="*/ 182 w 423"/>
                <a:gd name="T55" fmla="*/ 229 h 479"/>
                <a:gd name="T56" fmla="*/ 154 w 423"/>
                <a:gd name="T57" fmla="*/ 225 h 479"/>
                <a:gd name="T58" fmla="*/ 121 w 423"/>
                <a:gd name="T59" fmla="*/ 233 h 479"/>
                <a:gd name="T60" fmla="*/ 95 w 423"/>
                <a:gd name="T61" fmla="*/ 256 h 479"/>
                <a:gd name="T62" fmla="*/ 84 w 423"/>
                <a:gd name="T63" fmla="*/ 290 h 479"/>
                <a:gd name="T64" fmla="*/ 88 w 423"/>
                <a:gd name="T65" fmla="*/ 324 h 479"/>
                <a:gd name="T66" fmla="*/ 115 w 423"/>
                <a:gd name="T67" fmla="*/ 359 h 479"/>
                <a:gd name="T68" fmla="*/ 156 w 423"/>
                <a:gd name="T69" fmla="*/ 385 h 479"/>
                <a:gd name="T70" fmla="*/ 197 w 423"/>
                <a:gd name="T71" fmla="*/ 392 h 479"/>
                <a:gd name="T72" fmla="*/ 246 w 423"/>
                <a:gd name="T73" fmla="*/ 387 h 479"/>
                <a:gd name="T74" fmla="*/ 291 w 423"/>
                <a:gd name="T75" fmla="*/ 368 h 479"/>
                <a:gd name="T76" fmla="*/ 336 w 423"/>
                <a:gd name="T77" fmla="*/ 323 h 479"/>
                <a:gd name="T78" fmla="*/ 366 w 423"/>
                <a:gd name="T79" fmla="*/ 269 h 479"/>
                <a:gd name="T80" fmla="*/ 372 w 423"/>
                <a:gd name="T81" fmla="*/ 238 h 479"/>
                <a:gd name="T82" fmla="*/ 375 w 423"/>
                <a:gd name="T83" fmla="*/ 224 h 479"/>
                <a:gd name="T84" fmla="*/ 375 w 423"/>
                <a:gd name="T85" fmla="*/ 192 h 479"/>
                <a:gd name="T86" fmla="*/ 368 w 423"/>
                <a:gd name="T87" fmla="*/ 152 h 479"/>
                <a:gd name="T88" fmla="*/ 346 w 423"/>
                <a:gd name="T89" fmla="*/ 102 h 479"/>
                <a:gd name="T90" fmla="*/ 307 w 423"/>
                <a:gd name="T91" fmla="*/ 53 h 479"/>
                <a:gd name="T92" fmla="*/ 259 w 423"/>
                <a:gd name="T93" fmla="*/ 1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3" h="479">
                  <a:moveTo>
                    <a:pt x="231" y="0"/>
                  </a:moveTo>
                  <a:lnTo>
                    <a:pt x="263" y="11"/>
                  </a:lnTo>
                  <a:lnTo>
                    <a:pt x="294" y="25"/>
                  </a:lnTo>
                  <a:lnTo>
                    <a:pt x="323" y="44"/>
                  </a:lnTo>
                  <a:lnTo>
                    <a:pt x="348" y="66"/>
                  </a:lnTo>
                  <a:lnTo>
                    <a:pt x="370" y="92"/>
                  </a:lnTo>
                  <a:lnTo>
                    <a:pt x="389" y="120"/>
                  </a:lnTo>
                  <a:lnTo>
                    <a:pt x="403" y="149"/>
                  </a:lnTo>
                  <a:lnTo>
                    <a:pt x="414" y="180"/>
                  </a:lnTo>
                  <a:lnTo>
                    <a:pt x="421" y="213"/>
                  </a:lnTo>
                  <a:lnTo>
                    <a:pt x="423" y="247"/>
                  </a:lnTo>
                  <a:lnTo>
                    <a:pt x="421" y="282"/>
                  </a:lnTo>
                  <a:lnTo>
                    <a:pt x="413" y="316"/>
                  </a:lnTo>
                  <a:lnTo>
                    <a:pt x="402" y="348"/>
                  </a:lnTo>
                  <a:lnTo>
                    <a:pt x="387" y="379"/>
                  </a:lnTo>
                  <a:lnTo>
                    <a:pt x="367" y="408"/>
                  </a:lnTo>
                  <a:lnTo>
                    <a:pt x="360" y="414"/>
                  </a:lnTo>
                  <a:lnTo>
                    <a:pt x="354" y="421"/>
                  </a:lnTo>
                  <a:lnTo>
                    <a:pt x="322" y="445"/>
                  </a:lnTo>
                  <a:lnTo>
                    <a:pt x="289" y="464"/>
                  </a:lnTo>
                  <a:lnTo>
                    <a:pt x="254" y="475"/>
                  </a:lnTo>
                  <a:lnTo>
                    <a:pt x="218" y="479"/>
                  </a:lnTo>
                  <a:lnTo>
                    <a:pt x="180" y="476"/>
                  </a:lnTo>
                  <a:lnTo>
                    <a:pt x="148" y="469"/>
                  </a:lnTo>
                  <a:lnTo>
                    <a:pt x="117" y="456"/>
                  </a:lnTo>
                  <a:lnTo>
                    <a:pt x="87" y="439"/>
                  </a:lnTo>
                  <a:lnTo>
                    <a:pt x="62" y="419"/>
                  </a:lnTo>
                  <a:lnTo>
                    <a:pt x="39" y="393"/>
                  </a:lnTo>
                  <a:lnTo>
                    <a:pt x="22" y="369"/>
                  </a:lnTo>
                  <a:lnTo>
                    <a:pt x="11" y="347"/>
                  </a:lnTo>
                  <a:lnTo>
                    <a:pt x="4" y="326"/>
                  </a:lnTo>
                  <a:lnTo>
                    <a:pt x="1" y="308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2" y="267"/>
                  </a:lnTo>
                  <a:lnTo>
                    <a:pt x="3" y="260"/>
                  </a:lnTo>
                  <a:lnTo>
                    <a:pt x="8" y="238"/>
                  </a:lnTo>
                  <a:lnTo>
                    <a:pt x="18" y="218"/>
                  </a:lnTo>
                  <a:lnTo>
                    <a:pt x="31" y="197"/>
                  </a:lnTo>
                  <a:lnTo>
                    <a:pt x="47" y="178"/>
                  </a:lnTo>
                  <a:lnTo>
                    <a:pt x="67" y="163"/>
                  </a:lnTo>
                  <a:lnTo>
                    <a:pt x="86" y="153"/>
                  </a:lnTo>
                  <a:lnTo>
                    <a:pt x="107" y="147"/>
                  </a:lnTo>
                  <a:lnTo>
                    <a:pt x="128" y="145"/>
                  </a:lnTo>
                  <a:lnTo>
                    <a:pt x="148" y="146"/>
                  </a:lnTo>
                  <a:lnTo>
                    <a:pt x="162" y="150"/>
                  </a:lnTo>
                  <a:lnTo>
                    <a:pt x="176" y="157"/>
                  </a:lnTo>
                  <a:lnTo>
                    <a:pt x="189" y="166"/>
                  </a:lnTo>
                  <a:lnTo>
                    <a:pt x="199" y="177"/>
                  </a:lnTo>
                  <a:lnTo>
                    <a:pt x="206" y="187"/>
                  </a:lnTo>
                  <a:lnTo>
                    <a:pt x="207" y="196"/>
                  </a:lnTo>
                  <a:lnTo>
                    <a:pt x="207" y="205"/>
                  </a:lnTo>
                  <a:lnTo>
                    <a:pt x="205" y="214"/>
                  </a:lnTo>
                  <a:lnTo>
                    <a:pt x="199" y="222"/>
                  </a:lnTo>
                  <a:lnTo>
                    <a:pt x="192" y="226"/>
                  </a:lnTo>
                  <a:lnTo>
                    <a:pt x="182" y="229"/>
                  </a:lnTo>
                  <a:lnTo>
                    <a:pt x="172" y="227"/>
                  </a:lnTo>
                  <a:lnTo>
                    <a:pt x="154" y="225"/>
                  </a:lnTo>
                  <a:lnTo>
                    <a:pt x="137" y="227"/>
                  </a:lnTo>
                  <a:lnTo>
                    <a:pt x="121" y="233"/>
                  </a:lnTo>
                  <a:lnTo>
                    <a:pt x="107" y="242"/>
                  </a:lnTo>
                  <a:lnTo>
                    <a:pt x="95" y="256"/>
                  </a:lnTo>
                  <a:lnTo>
                    <a:pt x="87" y="272"/>
                  </a:lnTo>
                  <a:lnTo>
                    <a:pt x="84" y="290"/>
                  </a:lnTo>
                  <a:lnTo>
                    <a:pt x="85" y="308"/>
                  </a:lnTo>
                  <a:lnTo>
                    <a:pt x="88" y="324"/>
                  </a:lnTo>
                  <a:lnTo>
                    <a:pt x="99" y="342"/>
                  </a:lnTo>
                  <a:lnTo>
                    <a:pt x="115" y="359"/>
                  </a:lnTo>
                  <a:lnTo>
                    <a:pt x="134" y="374"/>
                  </a:lnTo>
                  <a:lnTo>
                    <a:pt x="156" y="385"/>
                  </a:lnTo>
                  <a:lnTo>
                    <a:pt x="175" y="390"/>
                  </a:lnTo>
                  <a:lnTo>
                    <a:pt x="197" y="392"/>
                  </a:lnTo>
                  <a:lnTo>
                    <a:pt x="221" y="391"/>
                  </a:lnTo>
                  <a:lnTo>
                    <a:pt x="246" y="387"/>
                  </a:lnTo>
                  <a:lnTo>
                    <a:pt x="269" y="379"/>
                  </a:lnTo>
                  <a:lnTo>
                    <a:pt x="291" y="368"/>
                  </a:lnTo>
                  <a:lnTo>
                    <a:pt x="315" y="347"/>
                  </a:lnTo>
                  <a:lnTo>
                    <a:pt x="336" y="323"/>
                  </a:lnTo>
                  <a:lnTo>
                    <a:pt x="354" y="297"/>
                  </a:lnTo>
                  <a:lnTo>
                    <a:pt x="366" y="269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2" y="235"/>
                  </a:lnTo>
                  <a:lnTo>
                    <a:pt x="375" y="224"/>
                  </a:lnTo>
                  <a:lnTo>
                    <a:pt x="376" y="210"/>
                  </a:lnTo>
                  <a:lnTo>
                    <a:pt x="375" y="192"/>
                  </a:lnTo>
                  <a:lnTo>
                    <a:pt x="373" y="174"/>
                  </a:lnTo>
                  <a:lnTo>
                    <a:pt x="368" y="152"/>
                  </a:lnTo>
                  <a:lnTo>
                    <a:pt x="359" y="127"/>
                  </a:lnTo>
                  <a:lnTo>
                    <a:pt x="346" y="102"/>
                  </a:lnTo>
                  <a:lnTo>
                    <a:pt x="328" y="76"/>
                  </a:lnTo>
                  <a:lnTo>
                    <a:pt x="307" y="53"/>
                  </a:lnTo>
                  <a:lnTo>
                    <a:pt x="284" y="33"/>
                  </a:lnTo>
                  <a:lnTo>
                    <a:pt x="259" y="1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3324226" y="3176588"/>
              <a:ext cx="334963" cy="381000"/>
            </a:xfrm>
            <a:custGeom>
              <a:avLst/>
              <a:gdLst>
                <a:gd name="T0" fmla="*/ 242 w 422"/>
                <a:gd name="T1" fmla="*/ 4 h 480"/>
                <a:gd name="T2" fmla="*/ 306 w 422"/>
                <a:gd name="T3" fmla="*/ 24 h 480"/>
                <a:gd name="T4" fmla="*/ 361 w 422"/>
                <a:gd name="T5" fmla="*/ 61 h 480"/>
                <a:gd name="T6" fmla="*/ 400 w 422"/>
                <a:gd name="T7" fmla="*/ 110 h 480"/>
                <a:gd name="T8" fmla="*/ 418 w 422"/>
                <a:gd name="T9" fmla="*/ 153 h 480"/>
                <a:gd name="T10" fmla="*/ 422 w 422"/>
                <a:gd name="T11" fmla="*/ 188 h 480"/>
                <a:gd name="T12" fmla="*/ 419 w 422"/>
                <a:gd name="T13" fmla="*/ 214 h 480"/>
                <a:gd name="T14" fmla="*/ 414 w 422"/>
                <a:gd name="T15" fmla="*/ 241 h 480"/>
                <a:gd name="T16" fmla="*/ 391 w 422"/>
                <a:gd name="T17" fmla="*/ 283 h 480"/>
                <a:gd name="T18" fmla="*/ 356 w 422"/>
                <a:gd name="T19" fmla="*/ 317 h 480"/>
                <a:gd name="T20" fmla="*/ 315 w 422"/>
                <a:gd name="T21" fmla="*/ 332 h 480"/>
                <a:gd name="T22" fmla="*/ 275 w 422"/>
                <a:gd name="T23" fmla="*/ 333 h 480"/>
                <a:gd name="T24" fmla="*/ 247 w 422"/>
                <a:gd name="T25" fmla="*/ 322 h 480"/>
                <a:gd name="T26" fmla="*/ 223 w 422"/>
                <a:gd name="T27" fmla="*/ 303 h 480"/>
                <a:gd name="T28" fmla="*/ 215 w 422"/>
                <a:gd name="T29" fmla="*/ 284 h 480"/>
                <a:gd name="T30" fmla="*/ 218 w 422"/>
                <a:gd name="T31" fmla="*/ 265 h 480"/>
                <a:gd name="T32" fmla="*/ 231 w 422"/>
                <a:gd name="T33" fmla="*/ 253 h 480"/>
                <a:gd name="T34" fmla="*/ 251 w 422"/>
                <a:gd name="T35" fmla="*/ 252 h 480"/>
                <a:gd name="T36" fmla="*/ 285 w 422"/>
                <a:gd name="T37" fmla="*/ 252 h 480"/>
                <a:gd name="T38" fmla="*/ 316 w 422"/>
                <a:gd name="T39" fmla="*/ 238 h 480"/>
                <a:gd name="T40" fmla="*/ 334 w 422"/>
                <a:gd name="T41" fmla="*/ 213 h 480"/>
                <a:gd name="T42" fmla="*/ 339 w 422"/>
                <a:gd name="T43" fmla="*/ 183 h 480"/>
                <a:gd name="T44" fmla="*/ 334 w 422"/>
                <a:gd name="T45" fmla="*/ 155 h 480"/>
                <a:gd name="T46" fmla="*/ 308 w 422"/>
                <a:gd name="T47" fmla="*/ 120 h 480"/>
                <a:gd name="T48" fmla="*/ 266 w 422"/>
                <a:gd name="T49" fmla="*/ 95 h 480"/>
                <a:gd name="T50" fmla="*/ 224 w 422"/>
                <a:gd name="T51" fmla="*/ 87 h 480"/>
                <a:gd name="T52" fmla="*/ 177 w 422"/>
                <a:gd name="T53" fmla="*/ 93 h 480"/>
                <a:gd name="T54" fmla="*/ 132 w 422"/>
                <a:gd name="T55" fmla="*/ 111 h 480"/>
                <a:gd name="T56" fmla="*/ 86 w 422"/>
                <a:gd name="T57" fmla="*/ 156 h 480"/>
                <a:gd name="T58" fmla="*/ 57 w 422"/>
                <a:gd name="T59" fmla="*/ 211 h 480"/>
                <a:gd name="T60" fmla="*/ 50 w 422"/>
                <a:gd name="T61" fmla="*/ 241 h 480"/>
                <a:gd name="T62" fmla="*/ 48 w 422"/>
                <a:gd name="T63" fmla="*/ 255 h 480"/>
                <a:gd name="T64" fmla="*/ 47 w 422"/>
                <a:gd name="T65" fmla="*/ 287 h 480"/>
                <a:gd name="T66" fmla="*/ 55 w 422"/>
                <a:gd name="T67" fmla="*/ 328 h 480"/>
                <a:gd name="T68" fmla="*/ 76 w 422"/>
                <a:gd name="T69" fmla="*/ 377 h 480"/>
                <a:gd name="T70" fmla="*/ 115 w 422"/>
                <a:gd name="T71" fmla="*/ 427 h 480"/>
                <a:gd name="T72" fmla="*/ 163 w 422"/>
                <a:gd name="T73" fmla="*/ 465 h 480"/>
                <a:gd name="T74" fmla="*/ 158 w 422"/>
                <a:gd name="T75" fmla="*/ 470 h 480"/>
                <a:gd name="T76" fmla="*/ 100 w 422"/>
                <a:gd name="T77" fmla="*/ 436 h 480"/>
                <a:gd name="T78" fmla="*/ 49 w 422"/>
                <a:gd name="T79" fmla="*/ 384 h 480"/>
                <a:gd name="T80" fmla="*/ 14 w 422"/>
                <a:gd name="T81" fmla="*/ 317 h 480"/>
                <a:gd name="T82" fmla="*/ 0 w 422"/>
                <a:gd name="T83" fmla="*/ 245 h 480"/>
                <a:gd name="T84" fmla="*/ 6 w 422"/>
                <a:gd name="T85" fmla="*/ 172 h 480"/>
                <a:gd name="T86" fmla="*/ 34 w 422"/>
                <a:gd name="T87" fmla="*/ 104 h 480"/>
                <a:gd name="T88" fmla="*/ 63 w 422"/>
                <a:gd name="T89" fmla="*/ 65 h 480"/>
                <a:gd name="T90" fmla="*/ 101 w 422"/>
                <a:gd name="T91" fmla="*/ 35 h 480"/>
                <a:gd name="T92" fmla="*/ 168 w 422"/>
                <a:gd name="T93" fmla="*/ 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2" h="480">
                  <a:moveTo>
                    <a:pt x="205" y="0"/>
                  </a:moveTo>
                  <a:lnTo>
                    <a:pt x="242" y="4"/>
                  </a:lnTo>
                  <a:lnTo>
                    <a:pt x="275" y="10"/>
                  </a:lnTo>
                  <a:lnTo>
                    <a:pt x="306" y="24"/>
                  </a:lnTo>
                  <a:lnTo>
                    <a:pt x="335" y="40"/>
                  </a:lnTo>
                  <a:lnTo>
                    <a:pt x="361" y="61"/>
                  </a:lnTo>
                  <a:lnTo>
                    <a:pt x="383" y="86"/>
                  </a:lnTo>
                  <a:lnTo>
                    <a:pt x="400" y="110"/>
                  </a:lnTo>
                  <a:lnTo>
                    <a:pt x="412" y="133"/>
                  </a:lnTo>
                  <a:lnTo>
                    <a:pt x="418" y="153"/>
                  </a:lnTo>
                  <a:lnTo>
                    <a:pt x="422" y="172"/>
                  </a:lnTo>
                  <a:lnTo>
                    <a:pt x="422" y="188"/>
                  </a:lnTo>
                  <a:lnTo>
                    <a:pt x="422" y="203"/>
                  </a:lnTo>
                  <a:lnTo>
                    <a:pt x="419" y="214"/>
                  </a:lnTo>
                  <a:lnTo>
                    <a:pt x="419" y="220"/>
                  </a:lnTo>
                  <a:lnTo>
                    <a:pt x="414" y="241"/>
                  </a:lnTo>
                  <a:lnTo>
                    <a:pt x="405" y="262"/>
                  </a:lnTo>
                  <a:lnTo>
                    <a:pt x="391" y="283"/>
                  </a:lnTo>
                  <a:lnTo>
                    <a:pt x="374" y="302"/>
                  </a:lnTo>
                  <a:lnTo>
                    <a:pt x="356" y="317"/>
                  </a:lnTo>
                  <a:lnTo>
                    <a:pt x="336" y="327"/>
                  </a:lnTo>
                  <a:lnTo>
                    <a:pt x="315" y="332"/>
                  </a:lnTo>
                  <a:lnTo>
                    <a:pt x="294" y="334"/>
                  </a:lnTo>
                  <a:lnTo>
                    <a:pt x="275" y="333"/>
                  </a:lnTo>
                  <a:lnTo>
                    <a:pt x="260" y="329"/>
                  </a:lnTo>
                  <a:lnTo>
                    <a:pt x="247" y="322"/>
                  </a:lnTo>
                  <a:lnTo>
                    <a:pt x="233" y="314"/>
                  </a:lnTo>
                  <a:lnTo>
                    <a:pt x="223" y="303"/>
                  </a:lnTo>
                  <a:lnTo>
                    <a:pt x="217" y="293"/>
                  </a:lnTo>
                  <a:lnTo>
                    <a:pt x="215" y="284"/>
                  </a:lnTo>
                  <a:lnTo>
                    <a:pt x="215" y="274"/>
                  </a:lnTo>
                  <a:lnTo>
                    <a:pt x="218" y="265"/>
                  </a:lnTo>
                  <a:lnTo>
                    <a:pt x="223" y="258"/>
                  </a:lnTo>
                  <a:lnTo>
                    <a:pt x="231" y="253"/>
                  </a:lnTo>
                  <a:lnTo>
                    <a:pt x="241" y="251"/>
                  </a:lnTo>
                  <a:lnTo>
                    <a:pt x="251" y="252"/>
                  </a:lnTo>
                  <a:lnTo>
                    <a:pt x="269" y="254"/>
                  </a:lnTo>
                  <a:lnTo>
                    <a:pt x="285" y="252"/>
                  </a:lnTo>
                  <a:lnTo>
                    <a:pt x="302" y="247"/>
                  </a:lnTo>
                  <a:lnTo>
                    <a:pt x="316" y="238"/>
                  </a:lnTo>
                  <a:lnTo>
                    <a:pt x="326" y="226"/>
                  </a:lnTo>
                  <a:lnTo>
                    <a:pt x="334" y="213"/>
                  </a:lnTo>
                  <a:lnTo>
                    <a:pt x="338" y="198"/>
                  </a:lnTo>
                  <a:lnTo>
                    <a:pt x="339" y="183"/>
                  </a:lnTo>
                  <a:lnTo>
                    <a:pt x="338" y="169"/>
                  </a:lnTo>
                  <a:lnTo>
                    <a:pt x="334" y="155"/>
                  </a:lnTo>
                  <a:lnTo>
                    <a:pt x="324" y="138"/>
                  </a:lnTo>
                  <a:lnTo>
                    <a:pt x="308" y="120"/>
                  </a:lnTo>
                  <a:lnTo>
                    <a:pt x="288" y="106"/>
                  </a:lnTo>
                  <a:lnTo>
                    <a:pt x="266" y="95"/>
                  </a:lnTo>
                  <a:lnTo>
                    <a:pt x="247" y="89"/>
                  </a:lnTo>
                  <a:lnTo>
                    <a:pt x="224" y="87"/>
                  </a:lnTo>
                  <a:lnTo>
                    <a:pt x="201" y="88"/>
                  </a:lnTo>
                  <a:lnTo>
                    <a:pt x="177" y="93"/>
                  </a:lnTo>
                  <a:lnTo>
                    <a:pt x="154" y="100"/>
                  </a:lnTo>
                  <a:lnTo>
                    <a:pt x="132" y="111"/>
                  </a:lnTo>
                  <a:lnTo>
                    <a:pt x="108" y="132"/>
                  </a:lnTo>
                  <a:lnTo>
                    <a:pt x="86" y="156"/>
                  </a:lnTo>
                  <a:lnTo>
                    <a:pt x="69" y="183"/>
                  </a:lnTo>
                  <a:lnTo>
                    <a:pt x="57" y="211"/>
                  </a:lnTo>
                  <a:lnTo>
                    <a:pt x="50" y="239"/>
                  </a:lnTo>
                  <a:lnTo>
                    <a:pt x="50" y="241"/>
                  </a:lnTo>
                  <a:lnTo>
                    <a:pt x="49" y="244"/>
                  </a:lnTo>
                  <a:lnTo>
                    <a:pt x="48" y="255"/>
                  </a:lnTo>
                  <a:lnTo>
                    <a:pt x="47" y="270"/>
                  </a:lnTo>
                  <a:lnTo>
                    <a:pt x="47" y="287"/>
                  </a:lnTo>
                  <a:lnTo>
                    <a:pt x="49" y="306"/>
                  </a:lnTo>
                  <a:lnTo>
                    <a:pt x="55" y="328"/>
                  </a:lnTo>
                  <a:lnTo>
                    <a:pt x="63" y="352"/>
                  </a:lnTo>
                  <a:lnTo>
                    <a:pt x="76" y="377"/>
                  </a:lnTo>
                  <a:lnTo>
                    <a:pt x="94" y="404"/>
                  </a:lnTo>
                  <a:lnTo>
                    <a:pt x="115" y="427"/>
                  </a:lnTo>
                  <a:lnTo>
                    <a:pt x="137" y="447"/>
                  </a:lnTo>
                  <a:lnTo>
                    <a:pt x="163" y="465"/>
                  </a:lnTo>
                  <a:lnTo>
                    <a:pt x="190" y="480"/>
                  </a:lnTo>
                  <a:lnTo>
                    <a:pt x="158" y="470"/>
                  </a:lnTo>
                  <a:lnTo>
                    <a:pt x="129" y="454"/>
                  </a:lnTo>
                  <a:lnTo>
                    <a:pt x="100" y="436"/>
                  </a:lnTo>
                  <a:lnTo>
                    <a:pt x="75" y="414"/>
                  </a:lnTo>
                  <a:lnTo>
                    <a:pt x="49" y="384"/>
                  </a:lnTo>
                  <a:lnTo>
                    <a:pt x="28" y="352"/>
                  </a:lnTo>
                  <a:lnTo>
                    <a:pt x="14" y="317"/>
                  </a:lnTo>
                  <a:lnTo>
                    <a:pt x="4" y="282"/>
                  </a:lnTo>
                  <a:lnTo>
                    <a:pt x="0" y="245"/>
                  </a:lnTo>
                  <a:lnTo>
                    <a:pt x="1" y="209"/>
                  </a:lnTo>
                  <a:lnTo>
                    <a:pt x="6" y="172"/>
                  </a:lnTo>
                  <a:lnTo>
                    <a:pt x="17" y="137"/>
                  </a:lnTo>
                  <a:lnTo>
                    <a:pt x="34" y="104"/>
                  </a:lnTo>
                  <a:lnTo>
                    <a:pt x="56" y="72"/>
                  </a:lnTo>
                  <a:lnTo>
                    <a:pt x="63" y="65"/>
                  </a:lnTo>
                  <a:lnTo>
                    <a:pt x="69" y="59"/>
                  </a:lnTo>
                  <a:lnTo>
                    <a:pt x="101" y="35"/>
                  </a:lnTo>
                  <a:lnTo>
                    <a:pt x="134" y="16"/>
                  </a:lnTo>
                  <a:lnTo>
                    <a:pt x="168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336AC3-67DD-46E4-9D81-08042F1ED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32160" y="907629"/>
            <a:ext cx="7343774" cy="8651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64F92E-5519-479F-90DB-C91D8B6D3D17}"/>
              </a:ext>
            </a:extLst>
          </p:cNvPr>
          <p:cNvSpPr/>
          <p:nvPr userDrawn="1"/>
        </p:nvSpPr>
        <p:spPr>
          <a:xfrm>
            <a:off x="1" y="5229200"/>
            <a:ext cx="9144000" cy="14401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D602166-9AC3-4A17-916E-68466C4632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107504" y="1557338"/>
            <a:ext cx="8928992" cy="3671862"/>
          </a:xfrm>
          <a:custGeom>
            <a:avLst/>
            <a:gdLst>
              <a:gd name="connsiteX0" fmla="*/ 379631 w 8928992"/>
              <a:gd name="connsiteY0" fmla="*/ 0 h 3671862"/>
              <a:gd name="connsiteX1" fmla="*/ 8549361 w 8928992"/>
              <a:gd name="connsiteY1" fmla="*/ 0 h 3671862"/>
              <a:gd name="connsiteX2" fmla="*/ 8619319 w 8928992"/>
              <a:gd name="connsiteY2" fmla="*/ 162636 h 3671862"/>
              <a:gd name="connsiteX3" fmla="*/ 8928992 w 8928992"/>
              <a:gd name="connsiteY3" fmla="*/ 1799654 h 3671862"/>
              <a:gd name="connsiteX4" fmla="*/ 8619319 w 8928992"/>
              <a:gd name="connsiteY4" fmla="*/ 3436673 h 3671862"/>
              <a:gd name="connsiteX5" fmla="*/ 8518152 w 8928992"/>
              <a:gd name="connsiteY5" fmla="*/ 3671862 h 3671862"/>
              <a:gd name="connsiteX6" fmla="*/ 410840 w 8928992"/>
              <a:gd name="connsiteY6" fmla="*/ 3671862 h 3671862"/>
              <a:gd name="connsiteX7" fmla="*/ 309673 w 8928992"/>
              <a:gd name="connsiteY7" fmla="*/ 3436673 h 3671862"/>
              <a:gd name="connsiteX8" fmla="*/ 0 w 8928992"/>
              <a:gd name="connsiteY8" fmla="*/ 1799654 h 3671862"/>
              <a:gd name="connsiteX9" fmla="*/ 309673 w 8928992"/>
              <a:gd name="connsiteY9" fmla="*/ 162636 h 367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28992" h="3671862">
                <a:moveTo>
                  <a:pt x="379631" y="0"/>
                </a:moveTo>
                <a:lnTo>
                  <a:pt x="8549361" y="0"/>
                </a:lnTo>
                <a:lnTo>
                  <a:pt x="8619319" y="162636"/>
                </a:lnTo>
                <a:cubicBezTo>
                  <a:pt x="8819193" y="669515"/>
                  <a:pt x="8928992" y="1221762"/>
                  <a:pt x="8928992" y="1799654"/>
                </a:cubicBezTo>
                <a:cubicBezTo>
                  <a:pt x="8928992" y="2377546"/>
                  <a:pt x="8819193" y="2929794"/>
                  <a:pt x="8619319" y="3436673"/>
                </a:cubicBezTo>
                <a:lnTo>
                  <a:pt x="8518152" y="3671862"/>
                </a:lnTo>
                <a:lnTo>
                  <a:pt x="410840" y="3671862"/>
                </a:lnTo>
                <a:lnTo>
                  <a:pt x="309673" y="3436673"/>
                </a:lnTo>
                <a:cubicBezTo>
                  <a:pt x="109799" y="2929794"/>
                  <a:pt x="0" y="2377546"/>
                  <a:pt x="0" y="1799654"/>
                </a:cubicBezTo>
                <a:cubicBezTo>
                  <a:pt x="0" y="1221762"/>
                  <a:pt x="109799" y="669515"/>
                  <a:pt x="309673" y="16263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wrap="square">
            <a:noAutofit/>
          </a:bodyPr>
          <a:lstStyle/>
          <a:p>
            <a:endParaRPr lang="en-ZA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7BC3881-7A0C-4DB5-AEED-881C6259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04664"/>
            <a:ext cx="6049367" cy="6480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6BA3F9-3008-4145-8DEE-1EA968318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5785808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15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74E69-28B7-40CC-9F59-7310C7E48494}"/>
              </a:ext>
            </a:extLst>
          </p:cNvPr>
          <p:cNvSpPr/>
          <p:nvPr userDrawn="1"/>
        </p:nvSpPr>
        <p:spPr>
          <a:xfrm>
            <a:off x="0" y="1557338"/>
            <a:ext cx="9144000" cy="3671862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24F47-79F8-4605-8144-4638E2A87B60}"/>
              </a:ext>
            </a:extLst>
          </p:cNvPr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grpSp>
        <p:nvGrpSpPr>
          <p:cNvPr id="3" name="Group 3" hidden="1"/>
          <p:cNvGrpSpPr/>
          <p:nvPr userDrawn="1"/>
        </p:nvGrpSpPr>
        <p:grpSpPr>
          <a:xfrm>
            <a:off x="7456033" y="6441037"/>
            <a:ext cx="1508580" cy="270771"/>
            <a:chOff x="3287713" y="3122613"/>
            <a:chExt cx="2662238" cy="477838"/>
          </a:xfrm>
        </p:grpSpPr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3890963" y="3408363"/>
              <a:ext cx="2058988" cy="84138"/>
            </a:xfrm>
            <a:custGeom>
              <a:avLst/>
              <a:gdLst>
                <a:gd name="T0" fmla="*/ 2531 w 2593"/>
                <a:gd name="T1" fmla="*/ 0 h 105"/>
                <a:gd name="T2" fmla="*/ 2535 w 2593"/>
                <a:gd name="T3" fmla="*/ 0 h 105"/>
                <a:gd name="T4" fmla="*/ 2593 w 2593"/>
                <a:gd name="T5" fmla="*/ 101 h 105"/>
                <a:gd name="T6" fmla="*/ 2547 w 2593"/>
                <a:gd name="T7" fmla="*/ 100 h 105"/>
                <a:gd name="T8" fmla="*/ 2529 w 2593"/>
                <a:gd name="T9" fmla="*/ 88 h 105"/>
                <a:gd name="T10" fmla="*/ 2306 w 2593"/>
                <a:gd name="T11" fmla="*/ 0 h 105"/>
                <a:gd name="T12" fmla="*/ 2364 w 2593"/>
                <a:gd name="T13" fmla="*/ 101 h 105"/>
                <a:gd name="T14" fmla="*/ 2306 w 2593"/>
                <a:gd name="T15" fmla="*/ 0 h 105"/>
                <a:gd name="T16" fmla="*/ 2139 w 2593"/>
                <a:gd name="T17" fmla="*/ 0 h 105"/>
                <a:gd name="T18" fmla="*/ 2081 w 2593"/>
                <a:gd name="T19" fmla="*/ 101 h 105"/>
                <a:gd name="T20" fmla="*/ 1856 w 2593"/>
                <a:gd name="T21" fmla="*/ 0 h 105"/>
                <a:gd name="T22" fmla="*/ 1915 w 2593"/>
                <a:gd name="T23" fmla="*/ 101 h 105"/>
                <a:gd name="T24" fmla="*/ 1856 w 2593"/>
                <a:gd name="T25" fmla="*/ 0 h 105"/>
                <a:gd name="T26" fmla="*/ 1780 w 2593"/>
                <a:gd name="T27" fmla="*/ 0 h 105"/>
                <a:gd name="T28" fmla="*/ 1758 w 2593"/>
                <a:gd name="T29" fmla="*/ 34 h 105"/>
                <a:gd name="T30" fmla="*/ 1734 w 2593"/>
                <a:gd name="T31" fmla="*/ 0 h 105"/>
                <a:gd name="T32" fmla="*/ 1652 w 2593"/>
                <a:gd name="T33" fmla="*/ 0 h 105"/>
                <a:gd name="T34" fmla="*/ 1594 w 2593"/>
                <a:gd name="T35" fmla="*/ 101 h 105"/>
                <a:gd name="T36" fmla="*/ 1201 w 2593"/>
                <a:gd name="T37" fmla="*/ 0 h 105"/>
                <a:gd name="T38" fmla="*/ 1456 w 2593"/>
                <a:gd name="T39" fmla="*/ 101 h 105"/>
                <a:gd name="T40" fmla="*/ 1364 w 2593"/>
                <a:gd name="T41" fmla="*/ 22 h 105"/>
                <a:gd name="T42" fmla="*/ 1220 w 2593"/>
                <a:gd name="T43" fmla="*/ 101 h 105"/>
                <a:gd name="T44" fmla="*/ 1201 w 2593"/>
                <a:gd name="T45" fmla="*/ 0 h 105"/>
                <a:gd name="T46" fmla="*/ 927 w 2593"/>
                <a:gd name="T47" fmla="*/ 0 h 105"/>
                <a:gd name="T48" fmla="*/ 927 w 2593"/>
                <a:gd name="T49" fmla="*/ 43 h 105"/>
                <a:gd name="T50" fmla="*/ 933 w 2593"/>
                <a:gd name="T51" fmla="*/ 49 h 105"/>
                <a:gd name="T52" fmla="*/ 941 w 2593"/>
                <a:gd name="T53" fmla="*/ 51 h 105"/>
                <a:gd name="T54" fmla="*/ 1064 w 2593"/>
                <a:gd name="T55" fmla="*/ 101 h 105"/>
                <a:gd name="T56" fmla="*/ 909 w 2593"/>
                <a:gd name="T57" fmla="*/ 99 h 105"/>
                <a:gd name="T58" fmla="*/ 882 w 2593"/>
                <a:gd name="T59" fmla="*/ 81 h 105"/>
                <a:gd name="T60" fmla="*/ 869 w 2593"/>
                <a:gd name="T61" fmla="*/ 51 h 105"/>
                <a:gd name="T62" fmla="*/ 869 w 2593"/>
                <a:gd name="T63" fmla="*/ 0 h 105"/>
                <a:gd name="T64" fmla="*/ 271 w 2593"/>
                <a:gd name="T65" fmla="*/ 0 h 105"/>
                <a:gd name="T66" fmla="*/ 211 w 2593"/>
                <a:gd name="T67" fmla="*/ 101 h 105"/>
                <a:gd name="T68" fmla="*/ 0 w 2593"/>
                <a:gd name="T69" fmla="*/ 0 h 105"/>
                <a:gd name="T70" fmla="*/ 58 w 2593"/>
                <a:gd name="T71" fmla="*/ 101 h 105"/>
                <a:gd name="T72" fmla="*/ 0 w 2593"/>
                <a:gd name="T73" fmla="*/ 0 h 105"/>
                <a:gd name="T74" fmla="*/ 497 w 2593"/>
                <a:gd name="T75" fmla="*/ 0 h 105"/>
                <a:gd name="T76" fmla="*/ 514 w 2593"/>
                <a:gd name="T77" fmla="*/ 36 h 105"/>
                <a:gd name="T78" fmla="*/ 546 w 2593"/>
                <a:gd name="T79" fmla="*/ 54 h 105"/>
                <a:gd name="T80" fmla="*/ 587 w 2593"/>
                <a:gd name="T81" fmla="*/ 55 h 105"/>
                <a:gd name="T82" fmla="*/ 616 w 2593"/>
                <a:gd name="T83" fmla="*/ 45 h 105"/>
                <a:gd name="T84" fmla="*/ 633 w 2593"/>
                <a:gd name="T85" fmla="*/ 26 h 105"/>
                <a:gd name="T86" fmla="*/ 642 w 2593"/>
                <a:gd name="T87" fmla="*/ 0 h 105"/>
                <a:gd name="T88" fmla="*/ 697 w 2593"/>
                <a:gd name="T89" fmla="*/ 20 h 105"/>
                <a:gd name="T90" fmla="*/ 682 w 2593"/>
                <a:gd name="T91" fmla="*/ 56 h 105"/>
                <a:gd name="T92" fmla="*/ 655 w 2593"/>
                <a:gd name="T93" fmla="*/ 82 h 105"/>
                <a:gd name="T94" fmla="*/ 617 w 2593"/>
                <a:gd name="T95" fmla="*/ 100 h 105"/>
                <a:gd name="T96" fmla="*/ 567 w 2593"/>
                <a:gd name="T97" fmla="*/ 105 h 105"/>
                <a:gd name="T98" fmla="*/ 509 w 2593"/>
                <a:gd name="T99" fmla="*/ 98 h 105"/>
                <a:gd name="T100" fmla="*/ 468 w 2593"/>
                <a:gd name="T101" fmla="*/ 74 h 105"/>
                <a:gd name="T102" fmla="*/ 446 w 2593"/>
                <a:gd name="T103" fmla="*/ 40 h 105"/>
                <a:gd name="T104" fmla="*/ 437 w 2593"/>
                <a:gd name="T10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93" h="105">
                  <a:moveTo>
                    <a:pt x="2460" y="0"/>
                  </a:moveTo>
                  <a:lnTo>
                    <a:pt x="2531" y="0"/>
                  </a:lnTo>
                  <a:lnTo>
                    <a:pt x="2535" y="6"/>
                  </a:lnTo>
                  <a:lnTo>
                    <a:pt x="2535" y="0"/>
                  </a:lnTo>
                  <a:lnTo>
                    <a:pt x="2593" y="0"/>
                  </a:lnTo>
                  <a:lnTo>
                    <a:pt x="2593" y="101"/>
                  </a:lnTo>
                  <a:lnTo>
                    <a:pt x="2558" y="101"/>
                  </a:lnTo>
                  <a:lnTo>
                    <a:pt x="2547" y="100"/>
                  </a:lnTo>
                  <a:lnTo>
                    <a:pt x="2537" y="94"/>
                  </a:lnTo>
                  <a:lnTo>
                    <a:pt x="2529" y="88"/>
                  </a:lnTo>
                  <a:lnTo>
                    <a:pt x="2460" y="0"/>
                  </a:lnTo>
                  <a:close/>
                  <a:moveTo>
                    <a:pt x="2306" y="0"/>
                  </a:moveTo>
                  <a:lnTo>
                    <a:pt x="2364" y="0"/>
                  </a:lnTo>
                  <a:lnTo>
                    <a:pt x="2364" y="101"/>
                  </a:lnTo>
                  <a:lnTo>
                    <a:pt x="2306" y="101"/>
                  </a:lnTo>
                  <a:lnTo>
                    <a:pt x="2306" y="0"/>
                  </a:lnTo>
                  <a:close/>
                  <a:moveTo>
                    <a:pt x="2081" y="0"/>
                  </a:moveTo>
                  <a:lnTo>
                    <a:pt x="2139" y="0"/>
                  </a:lnTo>
                  <a:lnTo>
                    <a:pt x="2139" y="101"/>
                  </a:lnTo>
                  <a:lnTo>
                    <a:pt x="2081" y="101"/>
                  </a:lnTo>
                  <a:lnTo>
                    <a:pt x="2081" y="0"/>
                  </a:lnTo>
                  <a:close/>
                  <a:moveTo>
                    <a:pt x="1856" y="0"/>
                  </a:moveTo>
                  <a:lnTo>
                    <a:pt x="1915" y="0"/>
                  </a:lnTo>
                  <a:lnTo>
                    <a:pt x="1915" y="101"/>
                  </a:lnTo>
                  <a:lnTo>
                    <a:pt x="1856" y="101"/>
                  </a:lnTo>
                  <a:lnTo>
                    <a:pt x="1856" y="0"/>
                  </a:lnTo>
                  <a:close/>
                  <a:moveTo>
                    <a:pt x="1734" y="0"/>
                  </a:moveTo>
                  <a:lnTo>
                    <a:pt x="1780" y="0"/>
                  </a:lnTo>
                  <a:lnTo>
                    <a:pt x="1773" y="13"/>
                  </a:lnTo>
                  <a:lnTo>
                    <a:pt x="1758" y="34"/>
                  </a:lnTo>
                  <a:lnTo>
                    <a:pt x="1743" y="13"/>
                  </a:lnTo>
                  <a:lnTo>
                    <a:pt x="1734" y="0"/>
                  </a:lnTo>
                  <a:close/>
                  <a:moveTo>
                    <a:pt x="1594" y="0"/>
                  </a:moveTo>
                  <a:lnTo>
                    <a:pt x="1652" y="0"/>
                  </a:lnTo>
                  <a:lnTo>
                    <a:pt x="1652" y="101"/>
                  </a:lnTo>
                  <a:lnTo>
                    <a:pt x="1594" y="101"/>
                  </a:lnTo>
                  <a:lnTo>
                    <a:pt x="1594" y="0"/>
                  </a:lnTo>
                  <a:close/>
                  <a:moveTo>
                    <a:pt x="1201" y="0"/>
                  </a:moveTo>
                  <a:lnTo>
                    <a:pt x="1416" y="0"/>
                  </a:lnTo>
                  <a:lnTo>
                    <a:pt x="1456" y="101"/>
                  </a:lnTo>
                  <a:lnTo>
                    <a:pt x="1395" y="101"/>
                  </a:lnTo>
                  <a:lnTo>
                    <a:pt x="1364" y="22"/>
                  </a:lnTo>
                  <a:lnTo>
                    <a:pt x="1249" y="22"/>
                  </a:lnTo>
                  <a:lnTo>
                    <a:pt x="1220" y="101"/>
                  </a:lnTo>
                  <a:lnTo>
                    <a:pt x="1162" y="101"/>
                  </a:lnTo>
                  <a:lnTo>
                    <a:pt x="1201" y="0"/>
                  </a:lnTo>
                  <a:close/>
                  <a:moveTo>
                    <a:pt x="869" y="0"/>
                  </a:moveTo>
                  <a:lnTo>
                    <a:pt x="927" y="0"/>
                  </a:lnTo>
                  <a:lnTo>
                    <a:pt x="927" y="38"/>
                  </a:lnTo>
                  <a:lnTo>
                    <a:pt x="927" y="43"/>
                  </a:lnTo>
                  <a:lnTo>
                    <a:pt x="930" y="46"/>
                  </a:lnTo>
                  <a:lnTo>
                    <a:pt x="933" y="49"/>
                  </a:lnTo>
                  <a:lnTo>
                    <a:pt x="936" y="51"/>
                  </a:lnTo>
                  <a:lnTo>
                    <a:pt x="941" y="51"/>
                  </a:lnTo>
                  <a:lnTo>
                    <a:pt x="1064" y="51"/>
                  </a:lnTo>
                  <a:lnTo>
                    <a:pt x="1064" y="101"/>
                  </a:lnTo>
                  <a:lnTo>
                    <a:pt x="925" y="101"/>
                  </a:lnTo>
                  <a:lnTo>
                    <a:pt x="909" y="99"/>
                  </a:lnTo>
                  <a:lnTo>
                    <a:pt x="894" y="91"/>
                  </a:lnTo>
                  <a:lnTo>
                    <a:pt x="882" y="81"/>
                  </a:lnTo>
                  <a:lnTo>
                    <a:pt x="873" y="68"/>
                  </a:lnTo>
                  <a:lnTo>
                    <a:pt x="869" y="51"/>
                  </a:lnTo>
                  <a:lnTo>
                    <a:pt x="869" y="44"/>
                  </a:lnTo>
                  <a:lnTo>
                    <a:pt x="869" y="0"/>
                  </a:lnTo>
                  <a:close/>
                  <a:moveTo>
                    <a:pt x="211" y="0"/>
                  </a:moveTo>
                  <a:lnTo>
                    <a:pt x="271" y="0"/>
                  </a:lnTo>
                  <a:lnTo>
                    <a:pt x="271" y="101"/>
                  </a:lnTo>
                  <a:lnTo>
                    <a:pt x="211" y="101"/>
                  </a:lnTo>
                  <a:lnTo>
                    <a:pt x="211" y="0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01"/>
                  </a:lnTo>
                  <a:lnTo>
                    <a:pt x="0" y="101"/>
                  </a:lnTo>
                  <a:lnTo>
                    <a:pt x="0" y="0"/>
                  </a:lnTo>
                  <a:close/>
                  <a:moveTo>
                    <a:pt x="437" y="0"/>
                  </a:moveTo>
                  <a:lnTo>
                    <a:pt x="497" y="0"/>
                  </a:lnTo>
                  <a:lnTo>
                    <a:pt x="503" y="20"/>
                  </a:lnTo>
                  <a:lnTo>
                    <a:pt x="514" y="36"/>
                  </a:lnTo>
                  <a:lnTo>
                    <a:pt x="529" y="47"/>
                  </a:lnTo>
                  <a:lnTo>
                    <a:pt x="546" y="54"/>
                  </a:lnTo>
                  <a:lnTo>
                    <a:pt x="568" y="56"/>
                  </a:lnTo>
                  <a:lnTo>
                    <a:pt x="587" y="55"/>
                  </a:lnTo>
                  <a:lnTo>
                    <a:pt x="602" y="50"/>
                  </a:lnTo>
                  <a:lnTo>
                    <a:pt x="616" y="45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9" y="13"/>
                  </a:lnTo>
                  <a:lnTo>
                    <a:pt x="642" y="0"/>
                  </a:lnTo>
                  <a:lnTo>
                    <a:pt x="700" y="0"/>
                  </a:lnTo>
                  <a:lnTo>
                    <a:pt x="697" y="20"/>
                  </a:lnTo>
                  <a:lnTo>
                    <a:pt x="691" y="39"/>
                  </a:lnTo>
                  <a:lnTo>
                    <a:pt x="682" y="56"/>
                  </a:lnTo>
                  <a:lnTo>
                    <a:pt x="670" y="70"/>
                  </a:lnTo>
                  <a:lnTo>
                    <a:pt x="655" y="82"/>
                  </a:lnTo>
                  <a:lnTo>
                    <a:pt x="638" y="92"/>
                  </a:lnTo>
                  <a:lnTo>
                    <a:pt x="617" y="100"/>
                  </a:lnTo>
                  <a:lnTo>
                    <a:pt x="594" y="104"/>
                  </a:lnTo>
                  <a:lnTo>
                    <a:pt x="567" y="105"/>
                  </a:lnTo>
                  <a:lnTo>
                    <a:pt x="535" y="104"/>
                  </a:lnTo>
                  <a:lnTo>
                    <a:pt x="509" y="98"/>
                  </a:lnTo>
                  <a:lnTo>
                    <a:pt x="486" y="88"/>
                  </a:lnTo>
                  <a:lnTo>
                    <a:pt x="468" y="74"/>
                  </a:lnTo>
                  <a:lnTo>
                    <a:pt x="455" y="59"/>
                  </a:lnTo>
                  <a:lnTo>
                    <a:pt x="446" y="40"/>
                  </a:lnTo>
                  <a:lnTo>
                    <a:pt x="440" y="2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890963" y="3236913"/>
              <a:ext cx="2058988" cy="171450"/>
            </a:xfrm>
            <a:custGeom>
              <a:avLst/>
              <a:gdLst>
                <a:gd name="T0" fmla="*/ 1302 w 2593"/>
                <a:gd name="T1" fmla="*/ 97 h 218"/>
                <a:gd name="T2" fmla="*/ 1268 w 2593"/>
                <a:gd name="T3" fmla="*/ 191 h 218"/>
                <a:gd name="T4" fmla="*/ 1320 w 2593"/>
                <a:gd name="T5" fmla="*/ 119 h 218"/>
                <a:gd name="T6" fmla="*/ 1308 w 2593"/>
                <a:gd name="T7" fmla="*/ 79 h 218"/>
                <a:gd name="T8" fmla="*/ 2593 w 2593"/>
                <a:gd name="T9" fmla="*/ 1 h 218"/>
                <a:gd name="T10" fmla="*/ 2535 w 2593"/>
                <a:gd name="T11" fmla="*/ 218 h 218"/>
                <a:gd name="T12" fmla="*/ 2306 w 2593"/>
                <a:gd name="T13" fmla="*/ 1 h 218"/>
                <a:gd name="T14" fmla="*/ 2359 w 2593"/>
                <a:gd name="T15" fmla="*/ 3 h 218"/>
                <a:gd name="T16" fmla="*/ 2376 w 2593"/>
                <a:gd name="T17" fmla="*/ 16 h 218"/>
                <a:gd name="T18" fmla="*/ 2514 w 2593"/>
                <a:gd name="T19" fmla="*/ 195 h 218"/>
                <a:gd name="T20" fmla="*/ 2531 w 2593"/>
                <a:gd name="T21" fmla="*/ 218 h 218"/>
                <a:gd name="T22" fmla="*/ 2395 w 2593"/>
                <a:gd name="T23" fmla="*/ 133 h 218"/>
                <a:gd name="T24" fmla="*/ 2372 w 2593"/>
                <a:gd name="T25" fmla="*/ 102 h 218"/>
                <a:gd name="T26" fmla="*/ 2363 w 2593"/>
                <a:gd name="T27" fmla="*/ 101 h 218"/>
                <a:gd name="T28" fmla="*/ 2364 w 2593"/>
                <a:gd name="T29" fmla="*/ 132 h 218"/>
                <a:gd name="T30" fmla="*/ 2306 w 2593"/>
                <a:gd name="T31" fmla="*/ 218 h 218"/>
                <a:gd name="T32" fmla="*/ 2081 w 2593"/>
                <a:gd name="T33" fmla="*/ 1 h 218"/>
                <a:gd name="T34" fmla="*/ 2139 w 2593"/>
                <a:gd name="T35" fmla="*/ 218 h 218"/>
                <a:gd name="T36" fmla="*/ 2081 w 2593"/>
                <a:gd name="T37" fmla="*/ 1 h 218"/>
                <a:gd name="T38" fmla="*/ 1629 w 2593"/>
                <a:gd name="T39" fmla="*/ 1 h 218"/>
                <a:gd name="T40" fmla="*/ 1651 w 2593"/>
                <a:gd name="T41" fmla="*/ 9 h 218"/>
                <a:gd name="T42" fmla="*/ 1736 w 2593"/>
                <a:gd name="T43" fmla="*/ 129 h 218"/>
                <a:gd name="T44" fmla="*/ 1757 w 2593"/>
                <a:gd name="T45" fmla="*/ 162 h 218"/>
                <a:gd name="T46" fmla="*/ 1770 w 2593"/>
                <a:gd name="T47" fmla="*/ 140 h 218"/>
                <a:gd name="T48" fmla="*/ 1850 w 2593"/>
                <a:gd name="T49" fmla="*/ 16 h 218"/>
                <a:gd name="T50" fmla="*/ 1868 w 2593"/>
                <a:gd name="T51" fmla="*/ 3 h 218"/>
                <a:gd name="T52" fmla="*/ 1915 w 2593"/>
                <a:gd name="T53" fmla="*/ 1 h 218"/>
                <a:gd name="T54" fmla="*/ 1856 w 2593"/>
                <a:gd name="T55" fmla="*/ 218 h 218"/>
                <a:gd name="T56" fmla="*/ 1856 w 2593"/>
                <a:gd name="T57" fmla="*/ 113 h 218"/>
                <a:gd name="T58" fmla="*/ 1851 w 2593"/>
                <a:gd name="T59" fmla="*/ 107 h 218"/>
                <a:gd name="T60" fmla="*/ 1838 w 2593"/>
                <a:gd name="T61" fmla="*/ 129 h 218"/>
                <a:gd name="T62" fmla="*/ 1734 w 2593"/>
                <a:gd name="T63" fmla="*/ 218 h 218"/>
                <a:gd name="T64" fmla="*/ 1662 w 2593"/>
                <a:gd name="T65" fmla="*/ 113 h 218"/>
                <a:gd name="T66" fmla="*/ 1652 w 2593"/>
                <a:gd name="T67" fmla="*/ 218 h 218"/>
                <a:gd name="T68" fmla="*/ 1594 w 2593"/>
                <a:gd name="T69" fmla="*/ 1 h 218"/>
                <a:gd name="T70" fmla="*/ 927 w 2593"/>
                <a:gd name="T71" fmla="*/ 1 h 218"/>
                <a:gd name="T72" fmla="*/ 869 w 2593"/>
                <a:gd name="T73" fmla="*/ 218 h 218"/>
                <a:gd name="T74" fmla="*/ 643 w 2593"/>
                <a:gd name="T75" fmla="*/ 1 h 218"/>
                <a:gd name="T76" fmla="*/ 702 w 2593"/>
                <a:gd name="T77" fmla="*/ 199 h 218"/>
                <a:gd name="T78" fmla="*/ 642 w 2593"/>
                <a:gd name="T79" fmla="*/ 218 h 218"/>
                <a:gd name="T80" fmla="*/ 643 w 2593"/>
                <a:gd name="T81" fmla="*/ 201 h 218"/>
                <a:gd name="T82" fmla="*/ 436 w 2593"/>
                <a:gd name="T83" fmla="*/ 1 h 218"/>
                <a:gd name="T84" fmla="*/ 494 w 2593"/>
                <a:gd name="T85" fmla="*/ 198 h 218"/>
                <a:gd name="T86" fmla="*/ 437 w 2593"/>
                <a:gd name="T87" fmla="*/ 218 h 218"/>
                <a:gd name="T88" fmla="*/ 436 w 2593"/>
                <a:gd name="T89" fmla="*/ 1 h 218"/>
                <a:gd name="T90" fmla="*/ 58 w 2593"/>
                <a:gd name="T91" fmla="*/ 1 h 218"/>
                <a:gd name="T92" fmla="*/ 211 w 2593"/>
                <a:gd name="T93" fmla="*/ 132 h 218"/>
                <a:gd name="T94" fmla="*/ 271 w 2593"/>
                <a:gd name="T95" fmla="*/ 1 h 218"/>
                <a:gd name="T96" fmla="*/ 211 w 2593"/>
                <a:gd name="T97" fmla="*/ 218 h 218"/>
                <a:gd name="T98" fmla="*/ 58 w 2593"/>
                <a:gd name="T99" fmla="*/ 183 h 218"/>
                <a:gd name="T100" fmla="*/ 0 w 2593"/>
                <a:gd name="T101" fmla="*/ 218 h 218"/>
                <a:gd name="T102" fmla="*/ 1311 w 2593"/>
                <a:gd name="T103" fmla="*/ 0 h 218"/>
                <a:gd name="T104" fmla="*/ 1330 w 2593"/>
                <a:gd name="T105" fmla="*/ 5 h 218"/>
                <a:gd name="T106" fmla="*/ 1201 w 2593"/>
                <a:gd name="T107" fmla="*/ 218 h 218"/>
                <a:gd name="T108" fmla="*/ 1284 w 2593"/>
                <a:gd name="T109" fmla="*/ 11 h 218"/>
                <a:gd name="T110" fmla="*/ 1311 w 2593"/>
                <a:gd name="T1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3" h="218">
                  <a:moveTo>
                    <a:pt x="1308" y="79"/>
                  </a:moveTo>
                  <a:lnTo>
                    <a:pt x="1302" y="97"/>
                  </a:lnTo>
                  <a:lnTo>
                    <a:pt x="1295" y="118"/>
                  </a:lnTo>
                  <a:lnTo>
                    <a:pt x="1268" y="191"/>
                  </a:lnTo>
                  <a:lnTo>
                    <a:pt x="1345" y="191"/>
                  </a:lnTo>
                  <a:lnTo>
                    <a:pt x="1320" y="119"/>
                  </a:lnTo>
                  <a:lnTo>
                    <a:pt x="1312" y="97"/>
                  </a:lnTo>
                  <a:lnTo>
                    <a:pt x="1308" y="79"/>
                  </a:lnTo>
                  <a:close/>
                  <a:moveTo>
                    <a:pt x="2535" y="1"/>
                  </a:moveTo>
                  <a:lnTo>
                    <a:pt x="2593" y="1"/>
                  </a:lnTo>
                  <a:lnTo>
                    <a:pt x="2593" y="218"/>
                  </a:lnTo>
                  <a:lnTo>
                    <a:pt x="2535" y="218"/>
                  </a:lnTo>
                  <a:lnTo>
                    <a:pt x="2535" y="1"/>
                  </a:lnTo>
                  <a:close/>
                  <a:moveTo>
                    <a:pt x="2306" y="1"/>
                  </a:moveTo>
                  <a:lnTo>
                    <a:pt x="2348" y="1"/>
                  </a:lnTo>
                  <a:lnTo>
                    <a:pt x="2359" y="3"/>
                  </a:lnTo>
                  <a:lnTo>
                    <a:pt x="2369" y="8"/>
                  </a:lnTo>
                  <a:lnTo>
                    <a:pt x="2376" y="16"/>
                  </a:lnTo>
                  <a:lnTo>
                    <a:pt x="2503" y="180"/>
                  </a:lnTo>
                  <a:lnTo>
                    <a:pt x="2514" y="195"/>
                  </a:lnTo>
                  <a:lnTo>
                    <a:pt x="2523" y="207"/>
                  </a:lnTo>
                  <a:lnTo>
                    <a:pt x="2531" y="218"/>
                  </a:lnTo>
                  <a:lnTo>
                    <a:pt x="2460" y="218"/>
                  </a:lnTo>
                  <a:lnTo>
                    <a:pt x="2395" y="133"/>
                  </a:lnTo>
                  <a:lnTo>
                    <a:pt x="2383" y="117"/>
                  </a:lnTo>
                  <a:lnTo>
                    <a:pt x="2372" y="102"/>
                  </a:lnTo>
                  <a:lnTo>
                    <a:pt x="2363" y="89"/>
                  </a:lnTo>
                  <a:lnTo>
                    <a:pt x="2363" y="101"/>
                  </a:lnTo>
                  <a:lnTo>
                    <a:pt x="2364" y="117"/>
                  </a:lnTo>
                  <a:lnTo>
                    <a:pt x="2364" y="132"/>
                  </a:lnTo>
                  <a:lnTo>
                    <a:pt x="2364" y="218"/>
                  </a:lnTo>
                  <a:lnTo>
                    <a:pt x="2306" y="218"/>
                  </a:lnTo>
                  <a:lnTo>
                    <a:pt x="2306" y="1"/>
                  </a:lnTo>
                  <a:close/>
                  <a:moveTo>
                    <a:pt x="2081" y="1"/>
                  </a:moveTo>
                  <a:lnTo>
                    <a:pt x="2139" y="1"/>
                  </a:lnTo>
                  <a:lnTo>
                    <a:pt x="2139" y="218"/>
                  </a:lnTo>
                  <a:lnTo>
                    <a:pt x="2081" y="218"/>
                  </a:lnTo>
                  <a:lnTo>
                    <a:pt x="2081" y="1"/>
                  </a:lnTo>
                  <a:close/>
                  <a:moveTo>
                    <a:pt x="1594" y="1"/>
                  </a:moveTo>
                  <a:lnTo>
                    <a:pt x="1629" y="1"/>
                  </a:lnTo>
                  <a:lnTo>
                    <a:pt x="1641" y="3"/>
                  </a:lnTo>
                  <a:lnTo>
                    <a:pt x="1651" y="9"/>
                  </a:lnTo>
                  <a:lnTo>
                    <a:pt x="1659" y="17"/>
                  </a:lnTo>
                  <a:lnTo>
                    <a:pt x="1736" y="129"/>
                  </a:lnTo>
                  <a:lnTo>
                    <a:pt x="1748" y="146"/>
                  </a:lnTo>
                  <a:lnTo>
                    <a:pt x="1757" y="162"/>
                  </a:lnTo>
                  <a:lnTo>
                    <a:pt x="1764" y="152"/>
                  </a:lnTo>
                  <a:lnTo>
                    <a:pt x="1770" y="140"/>
                  </a:lnTo>
                  <a:lnTo>
                    <a:pt x="1778" y="127"/>
                  </a:lnTo>
                  <a:lnTo>
                    <a:pt x="1850" y="16"/>
                  </a:lnTo>
                  <a:lnTo>
                    <a:pt x="1858" y="8"/>
                  </a:lnTo>
                  <a:lnTo>
                    <a:pt x="1868" y="3"/>
                  </a:lnTo>
                  <a:lnTo>
                    <a:pt x="1879" y="1"/>
                  </a:lnTo>
                  <a:lnTo>
                    <a:pt x="1915" y="1"/>
                  </a:lnTo>
                  <a:lnTo>
                    <a:pt x="1915" y="218"/>
                  </a:lnTo>
                  <a:lnTo>
                    <a:pt x="1856" y="218"/>
                  </a:lnTo>
                  <a:lnTo>
                    <a:pt x="1856" y="130"/>
                  </a:lnTo>
                  <a:lnTo>
                    <a:pt x="1856" y="113"/>
                  </a:lnTo>
                  <a:lnTo>
                    <a:pt x="1857" y="96"/>
                  </a:lnTo>
                  <a:lnTo>
                    <a:pt x="1851" y="107"/>
                  </a:lnTo>
                  <a:lnTo>
                    <a:pt x="1844" y="119"/>
                  </a:lnTo>
                  <a:lnTo>
                    <a:pt x="1838" y="129"/>
                  </a:lnTo>
                  <a:lnTo>
                    <a:pt x="1780" y="218"/>
                  </a:lnTo>
                  <a:lnTo>
                    <a:pt x="1734" y="218"/>
                  </a:lnTo>
                  <a:lnTo>
                    <a:pt x="1671" y="127"/>
                  </a:lnTo>
                  <a:lnTo>
                    <a:pt x="1662" y="113"/>
                  </a:lnTo>
                  <a:lnTo>
                    <a:pt x="1652" y="96"/>
                  </a:lnTo>
                  <a:lnTo>
                    <a:pt x="1652" y="218"/>
                  </a:lnTo>
                  <a:lnTo>
                    <a:pt x="1594" y="218"/>
                  </a:lnTo>
                  <a:lnTo>
                    <a:pt x="1594" y="1"/>
                  </a:lnTo>
                  <a:close/>
                  <a:moveTo>
                    <a:pt x="869" y="1"/>
                  </a:moveTo>
                  <a:lnTo>
                    <a:pt x="927" y="1"/>
                  </a:lnTo>
                  <a:lnTo>
                    <a:pt x="927" y="218"/>
                  </a:lnTo>
                  <a:lnTo>
                    <a:pt x="869" y="218"/>
                  </a:lnTo>
                  <a:lnTo>
                    <a:pt x="869" y="1"/>
                  </a:lnTo>
                  <a:close/>
                  <a:moveTo>
                    <a:pt x="643" y="1"/>
                  </a:moveTo>
                  <a:lnTo>
                    <a:pt x="702" y="1"/>
                  </a:lnTo>
                  <a:lnTo>
                    <a:pt x="702" y="199"/>
                  </a:lnTo>
                  <a:lnTo>
                    <a:pt x="700" y="218"/>
                  </a:lnTo>
                  <a:lnTo>
                    <a:pt x="642" y="218"/>
                  </a:lnTo>
                  <a:lnTo>
                    <a:pt x="642" y="210"/>
                  </a:lnTo>
                  <a:lnTo>
                    <a:pt x="643" y="201"/>
                  </a:lnTo>
                  <a:lnTo>
                    <a:pt x="643" y="1"/>
                  </a:lnTo>
                  <a:close/>
                  <a:moveTo>
                    <a:pt x="436" y="1"/>
                  </a:moveTo>
                  <a:lnTo>
                    <a:pt x="494" y="1"/>
                  </a:lnTo>
                  <a:lnTo>
                    <a:pt x="494" y="198"/>
                  </a:lnTo>
                  <a:lnTo>
                    <a:pt x="497" y="218"/>
                  </a:lnTo>
                  <a:lnTo>
                    <a:pt x="437" y="218"/>
                  </a:lnTo>
                  <a:lnTo>
                    <a:pt x="436" y="202"/>
                  </a:lnTo>
                  <a:lnTo>
                    <a:pt x="436" y="1"/>
                  </a:lnTo>
                  <a:close/>
                  <a:moveTo>
                    <a:pt x="0" y="1"/>
                  </a:moveTo>
                  <a:lnTo>
                    <a:pt x="58" y="1"/>
                  </a:lnTo>
                  <a:lnTo>
                    <a:pt x="58" y="132"/>
                  </a:lnTo>
                  <a:lnTo>
                    <a:pt x="211" y="132"/>
                  </a:lnTo>
                  <a:lnTo>
                    <a:pt x="211" y="1"/>
                  </a:lnTo>
                  <a:lnTo>
                    <a:pt x="271" y="1"/>
                  </a:lnTo>
                  <a:lnTo>
                    <a:pt x="271" y="218"/>
                  </a:lnTo>
                  <a:lnTo>
                    <a:pt x="211" y="218"/>
                  </a:lnTo>
                  <a:lnTo>
                    <a:pt x="211" y="183"/>
                  </a:lnTo>
                  <a:lnTo>
                    <a:pt x="58" y="183"/>
                  </a:lnTo>
                  <a:lnTo>
                    <a:pt x="58" y="218"/>
                  </a:lnTo>
                  <a:lnTo>
                    <a:pt x="0" y="218"/>
                  </a:lnTo>
                  <a:lnTo>
                    <a:pt x="0" y="1"/>
                  </a:lnTo>
                  <a:close/>
                  <a:moveTo>
                    <a:pt x="1311" y="0"/>
                  </a:moveTo>
                  <a:lnTo>
                    <a:pt x="1321" y="1"/>
                  </a:lnTo>
                  <a:lnTo>
                    <a:pt x="1330" y="5"/>
                  </a:lnTo>
                  <a:lnTo>
                    <a:pt x="1416" y="218"/>
                  </a:lnTo>
                  <a:lnTo>
                    <a:pt x="1201" y="218"/>
                  </a:lnTo>
                  <a:lnTo>
                    <a:pt x="1277" y="23"/>
                  </a:lnTo>
                  <a:lnTo>
                    <a:pt x="1284" y="11"/>
                  </a:lnTo>
                  <a:lnTo>
                    <a:pt x="1297" y="2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287713" y="3122613"/>
              <a:ext cx="479425" cy="477838"/>
            </a:xfrm>
            <a:custGeom>
              <a:avLst/>
              <a:gdLst>
                <a:gd name="T0" fmla="*/ 302 w 604"/>
                <a:gd name="T1" fmla="*/ 0 h 602"/>
                <a:gd name="T2" fmla="*/ 341 w 604"/>
                <a:gd name="T3" fmla="*/ 2 h 602"/>
                <a:gd name="T4" fmla="*/ 379 w 604"/>
                <a:gd name="T5" fmla="*/ 9 h 602"/>
                <a:gd name="T6" fmla="*/ 416 w 604"/>
                <a:gd name="T7" fmla="*/ 22 h 602"/>
                <a:gd name="T8" fmla="*/ 452 w 604"/>
                <a:gd name="T9" fmla="*/ 39 h 602"/>
                <a:gd name="T10" fmla="*/ 485 w 604"/>
                <a:gd name="T11" fmla="*/ 61 h 602"/>
                <a:gd name="T12" fmla="*/ 516 w 604"/>
                <a:gd name="T13" fmla="*/ 88 h 602"/>
                <a:gd name="T14" fmla="*/ 544 w 604"/>
                <a:gd name="T15" fmla="*/ 119 h 602"/>
                <a:gd name="T16" fmla="*/ 566 w 604"/>
                <a:gd name="T17" fmla="*/ 152 h 602"/>
                <a:gd name="T18" fmla="*/ 582 w 604"/>
                <a:gd name="T19" fmla="*/ 187 h 602"/>
                <a:gd name="T20" fmla="*/ 594 w 604"/>
                <a:gd name="T21" fmla="*/ 224 h 602"/>
                <a:gd name="T22" fmla="*/ 602 w 604"/>
                <a:gd name="T23" fmla="*/ 263 h 602"/>
                <a:gd name="T24" fmla="*/ 604 w 604"/>
                <a:gd name="T25" fmla="*/ 301 h 602"/>
                <a:gd name="T26" fmla="*/ 602 w 604"/>
                <a:gd name="T27" fmla="*/ 339 h 602"/>
                <a:gd name="T28" fmla="*/ 594 w 604"/>
                <a:gd name="T29" fmla="*/ 377 h 602"/>
                <a:gd name="T30" fmla="*/ 582 w 604"/>
                <a:gd name="T31" fmla="*/ 414 h 602"/>
                <a:gd name="T32" fmla="*/ 566 w 604"/>
                <a:gd name="T33" fmla="*/ 450 h 602"/>
                <a:gd name="T34" fmla="*/ 544 w 604"/>
                <a:gd name="T35" fmla="*/ 483 h 602"/>
                <a:gd name="T36" fmla="*/ 516 w 604"/>
                <a:gd name="T37" fmla="*/ 513 h 602"/>
                <a:gd name="T38" fmla="*/ 485 w 604"/>
                <a:gd name="T39" fmla="*/ 541 h 602"/>
                <a:gd name="T40" fmla="*/ 452 w 604"/>
                <a:gd name="T41" fmla="*/ 563 h 602"/>
                <a:gd name="T42" fmla="*/ 416 w 604"/>
                <a:gd name="T43" fmla="*/ 579 h 602"/>
                <a:gd name="T44" fmla="*/ 379 w 604"/>
                <a:gd name="T45" fmla="*/ 592 h 602"/>
                <a:gd name="T46" fmla="*/ 341 w 604"/>
                <a:gd name="T47" fmla="*/ 599 h 602"/>
                <a:gd name="T48" fmla="*/ 302 w 604"/>
                <a:gd name="T49" fmla="*/ 602 h 602"/>
                <a:gd name="T50" fmla="*/ 264 w 604"/>
                <a:gd name="T51" fmla="*/ 599 h 602"/>
                <a:gd name="T52" fmla="*/ 226 w 604"/>
                <a:gd name="T53" fmla="*/ 592 h 602"/>
                <a:gd name="T54" fmla="*/ 189 w 604"/>
                <a:gd name="T55" fmla="*/ 579 h 602"/>
                <a:gd name="T56" fmla="*/ 154 w 604"/>
                <a:gd name="T57" fmla="*/ 563 h 602"/>
                <a:gd name="T58" fmla="*/ 121 w 604"/>
                <a:gd name="T59" fmla="*/ 541 h 602"/>
                <a:gd name="T60" fmla="*/ 90 w 604"/>
                <a:gd name="T61" fmla="*/ 513 h 602"/>
                <a:gd name="T62" fmla="*/ 62 w 604"/>
                <a:gd name="T63" fmla="*/ 483 h 602"/>
                <a:gd name="T64" fmla="*/ 40 w 604"/>
                <a:gd name="T65" fmla="*/ 450 h 602"/>
                <a:gd name="T66" fmla="*/ 22 w 604"/>
                <a:gd name="T67" fmla="*/ 414 h 602"/>
                <a:gd name="T68" fmla="*/ 10 w 604"/>
                <a:gd name="T69" fmla="*/ 377 h 602"/>
                <a:gd name="T70" fmla="*/ 4 w 604"/>
                <a:gd name="T71" fmla="*/ 339 h 602"/>
                <a:gd name="T72" fmla="*/ 0 w 604"/>
                <a:gd name="T73" fmla="*/ 301 h 602"/>
                <a:gd name="T74" fmla="*/ 4 w 604"/>
                <a:gd name="T75" fmla="*/ 263 h 602"/>
                <a:gd name="T76" fmla="*/ 10 w 604"/>
                <a:gd name="T77" fmla="*/ 224 h 602"/>
                <a:gd name="T78" fmla="*/ 22 w 604"/>
                <a:gd name="T79" fmla="*/ 187 h 602"/>
                <a:gd name="T80" fmla="*/ 40 w 604"/>
                <a:gd name="T81" fmla="*/ 152 h 602"/>
                <a:gd name="T82" fmla="*/ 62 w 604"/>
                <a:gd name="T83" fmla="*/ 119 h 602"/>
                <a:gd name="T84" fmla="*/ 90 w 604"/>
                <a:gd name="T85" fmla="*/ 88 h 602"/>
                <a:gd name="T86" fmla="*/ 121 w 604"/>
                <a:gd name="T87" fmla="*/ 61 h 602"/>
                <a:gd name="T88" fmla="*/ 154 w 604"/>
                <a:gd name="T89" fmla="*/ 39 h 602"/>
                <a:gd name="T90" fmla="*/ 189 w 604"/>
                <a:gd name="T91" fmla="*/ 22 h 602"/>
                <a:gd name="T92" fmla="*/ 226 w 604"/>
                <a:gd name="T93" fmla="*/ 9 h 602"/>
                <a:gd name="T94" fmla="*/ 264 w 604"/>
                <a:gd name="T95" fmla="*/ 2 h 602"/>
                <a:gd name="T96" fmla="*/ 302 w 604"/>
                <a:gd name="T9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" h="602">
                  <a:moveTo>
                    <a:pt x="302" y="0"/>
                  </a:moveTo>
                  <a:lnTo>
                    <a:pt x="341" y="2"/>
                  </a:lnTo>
                  <a:lnTo>
                    <a:pt x="379" y="9"/>
                  </a:lnTo>
                  <a:lnTo>
                    <a:pt x="416" y="22"/>
                  </a:lnTo>
                  <a:lnTo>
                    <a:pt x="452" y="39"/>
                  </a:lnTo>
                  <a:lnTo>
                    <a:pt x="485" y="61"/>
                  </a:lnTo>
                  <a:lnTo>
                    <a:pt x="516" y="88"/>
                  </a:lnTo>
                  <a:lnTo>
                    <a:pt x="544" y="119"/>
                  </a:lnTo>
                  <a:lnTo>
                    <a:pt x="566" y="152"/>
                  </a:lnTo>
                  <a:lnTo>
                    <a:pt x="582" y="187"/>
                  </a:lnTo>
                  <a:lnTo>
                    <a:pt x="594" y="224"/>
                  </a:lnTo>
                  <a:lnTo>
                    <a:pt x="602" y="263"/>
                  </a:lnTo>
                  <a:lnTo>
                    <a:pt x="604" y="301"/>
                  </a:lnTo>
                  <a:lnTo>
                    <a:pt x="602" y="339"/>
                  </a:lnTo>
                  <a:lnTo>
                    <a:pt x="594" y="377"/>
                  </a:lnTo>
                  <a:lnTo>
                    <a:pt x="582" y="414"/>
                  </a:lnTo>
                  <a:lnTo>
                    <a:pt x="566" y="450"/>
                  </a:lnTo>
                  <a:lnTo>
                    <a:pt x="544" y="483"/>
                  </a:lnTo>
                  <a:lnTo>
                    <a:pt x="516" y="513"/>
                  </a:lnTo>
                  <a:lnTo>
                    <a:pt x="485" y="541"/>
                  </a:lnTo>
                  <a:lnTo>
                    <a:pt x="452" y="563"/>
                  </a:lnTo>
                  <a:lnTo>
                    <a:pt x="416" y="579"/>
                  </a:lnTo>
                  <a:lnTo>
                    <a:pt x="379" y="592"/>
                  </a:lnTo>
                  <a:lnTo>
                    <a:pt x="341" y="599"/>
                  </a:lnTo>
                  <a:lnTo>
                    <a:pt x="302" y="602"/>
                  </a:lnTo>
                  <a:lnTo>
                    <a:pt x="264" y="599"/>
                  </a:lnTo>
                  <a:lnTo>
                    <a:pt x="226" y="592"/>
                  </a:lnTo>
                  <a:lnTo>
                    <a:pt x="189" y="579"/>
                  </a:lnTo>
                  <a:lnTo>
                    <a:pt x="154" y="563"/>
                  </a:lnTo>
                  <a:lnTo>
                    <a:pt x="121" y="541"/>
                  </a:lnTo>
                  <a:lnTo>
                    <a:pt x="90" y="513"/>
                  </a:lnTo>
                  <a:lnTo>
                    <a:pt x="62" y="483"/>
                  </a:lnTo>
                  <a:lnTo>
                    <a:pt x="40" y="450"/>
                  </a:lnTo>
                  <a:lnTo>
                    <a:pt x="22" y="414"/>
                  </a:lnTo>
                  <a:lnTo>
                    <a:pt x="10" y="377"/>
                  </a:lnTo>
                  <a:lnTo>
                    <a:pt x="4" y="339"/>
                  </a:lnTo>
                  <a:lnTo>
                    <a:pt x="0" y="301"/>
                  </a:lnTo>
                  <a:lnTo>
                    <a:pt x="4" y="263"/>
                  </a:lnTo>
                  <a:lnTo>
                    <a:pt x="10" y="224"/>
                  </a:lnTo>
                  <a:lnTo>
                    <a:pt x="22" y="187"/>
                  </a:lnTo>
                  <a:lnTo>
                    <a:pt x="40" y="152"/>
                  </a:lnTo>
                  <a:lnTo>
                    <a:pt x="62" y="119"/>
                  </a:lnTo>
                  <a:lnTo>
                    <a:pt x="90" y="88"/>
                  </a:lnTo>
                  <a:lnTo>
                    <a:pt x="121" y="61"/>
                  </a:lnTo>
                  <a:lnTo>
                    <a:pt x="154" y="39"/>
                  </a:lnTo>
                  <a:lnTo>
                    <a:pt x="189" y="22"/>
                  </a:lnTo>
                  <a:lnTo>
                    <a:pt x="226" y="9"/>
                  </a:lnTo>
                  <a:lnTo>
                    <a:pt x="264" y="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394076" y="3163888"/>
              <a:ext cx="336550" cy="381000"/>
            </a:xfrm>
            <a:custGeom>
              <a:avLst/>
              <a:gdLst>
                <a:gd name="T0" fmla="*/ 263 w 423"/>
                <a:gd name="T1" fmla="*/ 11 h 479"/>
                <a:gd name="T2" fmla="*/ 323 w 423"/>
                <a:gd name="T3" fmla="*/ 44 h 479"/>
                <a:gd name="T4" fmla="*/ 370 w 423"/>
                <a:gd name="T5" fmla="*/ 92 h 479"/>
                <a:gd name="T6" fmla="*/ 403 w 423"/>
                <a:gd name="T7" fmla="*/ 149 h 479"/>
                <a:gd name="T8" fmla="*/ 421 w 423"/>
                <a:gd name="T9" fmla="*/ 213 h 479"/>
                <a:gd name="T10" fmla="*/ 421 w 423"/>
                <a:gd name="T11" fmla="*/ 282 h 479"/>
                <a:gd name="T12" fmla="*/ 402 w 423"/>
                <a:gd name="T13" fmla="*/ 348 h 479"/>
                <a:gd name="T14" fmla="*/ 367 w 423"/>
                <a:gd name="T15" fmla="*/ 408 h 479"/>
                <a:gd name="T16" fmla="*/ 354 w 423"/>
                <a:gd name="T17" fmla="*/ 421 h 479"/>
                <a:gd name="T18" fmla="*/ 289 w 423"/>
                <a:gd name="T19" fmla="*/ 464 h 479"/>
                <a:gd name="T20" fmla="*/ 218 w 423"/>
                <a:gd name="T21" fmla="*/ 479 h 479"/>
                <a:gd name="T22" fmla="*/ 148 w 423"/>
                <a:gd name="T23" fmla="*/ 469 h 479"/>
                <a:gd name="T24" fmla="*/ 87 w 423"/>
                <a:gd name="T25" fmla="*/ 439 h 479"/>
                <a:gd name="T26" fmla="*/ 39 w 423"/>
                <a:gd name="T27" fmla="*/ 393 h 479"/>
                <a:gd name="T28" fmla="*/ 11 w 423"/>
                <a:gd name="T29" fmla="*/ 347 h 479"/>
                <a:gd name="T30" fmla="*/ 1 w 423"/>
                <a:gd name="T31" fmla="*/ 308 h 479"/>
                <a:gd name="T32" fmla="*/ 1 w 423"/>
                <a:gd name="T33" fmla="*/ 278 h 479"/>
                <a:gd name="T34" fmla="*/ 3 w 423"/>
                <a:gd name="T35" fmla="*/ 260 h 479"/>
                <a:gd name="T36" fmla="*/ 18 w 423"/>
                <a:gd name="T37" fmla="*/ 218 h 479"/>
                <a:gd name="T38" fmla="*/ 47 w 423"/>
                <a:gd name="T39" fmla="*/ 178 h 479"/>
                <a:gd name="T40" fmla="*/ 86 w 423"/>
                <a:gd name="T41" fmla="*/ 153 h 479"/>
                <a:gd name="T42" fmla="*/ 128 w 423"/>
                <a:gd name="T43" fmla="*/ 145 h 479"/>
                <a:gd name="T44" fmla="*/ 162 w 423"/>
                <a:gd name="T45" fmla="*/ 150 h 479"/>
                <a:gd name="T46" fmla="*/ 189 w 423"/>
                <a:gd name="T47" fmla="*/ 166 h 479"/>
                <a:gd name="T48" fmla="*/ 206 w 423"/>
                <a:gd name="T49" fmla="*/ 187 h 479"/>
                <a:gd name="T50" fmla="*/ 207 w 423"/>
                <a:gd name="T51" fmla="*/ 205 h 479"/>
                <a:gd name="T52" fmla="*/ 199 w 423"/>
                <a:gd name="T53" fmla="*/ 222 h 479"/>
                <a:gd name="T54" fmla="*/ 182 w 423"/>
                <a:gd name="T55" fmla="*/ 229 h 479"/>
                <a:gd name="T56" fmla="*/ 154 w 423"/>
                <a:gd name="T57" fmla="*/ 225 h 479"/>
                <a:gd name="T58" fmla="*/ 121 w 423"/>
                <a:gd name="T59" fmla="*/ 233 h 479"/>
                <a:gd name="T60" fmla="*/ 95 w 423"/>
                <a:gd name="T61" fmla="*/ 256 h 479"/>
                <a:gd name="T62" fmla="*/ 84 w 423"/>
                <a:gd name="T63" fmla="*/ 290 h 479"/>
                <a:gd name="T64" fmla="*/ 88 w 423"/>
                <a:gd name="T65" fmla="*/ 324 h 479"/>
                <a:gd name="T66" fmla="*/ 115 w 423"/>
                <a:gd name="T67" fmla="*/ 359 h 479"/>
                <a:gd name="T68" fmla="*/ 156 w 423"/>
                <a:gd name="T69" fmla="*/ 385 h 479"/>
                <a:gd name="T70" fmla="*/ 197 w 423"/>
                <a:gd name="T71" fmla="*/ 392 h 479"/>
                <a:gd name="T72" fmla="*/ 246 w 423"/>
                <a:gd name="T73" fmla="*/ 387 h 479"/>
                <a:gd name="T74" fmla="*/ 291 w 423"/>
                <a:gd name="T75" fmla="*/ 368 h 479"/>
                <a:gd name="T76" fmla="*/ 336 w 423"/>
                <a:gd name="T77" fmla="*/ 323 h 479"/>
                <a:gd name="T78" fmla="*/ 366 w 423"/>
                <a:gd name="T79" fmla="*/ 269 h 479"/>
                <a:gd name="T80" fmla="*/ 372 w 423"/>
                <a:gd name="T81" fmla="*/ 238 h 479"/>
                <a:gd name="T82" fmla="*/ 375 w 423"/>
                <a:gd name="T83" fmla="*/ 224 h 479"/>
                <a:gd name="T84" fmla="*/ 375 w 423"/>
                <a:gd name="T85" fmla="*/ 192 h 479"/>
                <a:gd name="T86" fmla="*/ 368 w 423"/>
                <a:gd name="T87" fmla="*/ 152 h 479"/>
                <a:gd name="T88" fmla="*/ 346 w 423"/>
                <a:gd name="T89" fmla="*/ 102 h 479"/>
                <a:gd name="T90" fmla="*/ 307 w 423"/>
                <a:gd name="T91" fmla="*/ 53 h 479"/>
                <a:gd name="T92" fmla="*/ 259 w 423"/>
                <a:gd name="T93" fmla="*/ 1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3" h="479">
                  <a:moveTo>
                    <a:pt x="231" y="0"/>
                  </a:moveTo>
                  <a:lnTo>
                    <a:pt x="263" y="11"/>
                  </a:lnTo>
                  <a:lnTo>
                    <a:pt x="294" y="25"/>
                  </a:lnTo>
                  <a:lnTo>
                    <a:pt x="323" y="44"/>
                  </a:lnTo>
                  <a:lnTo>
                    <a:pt x="348" y="66"/>
                  </a:lnTo>
                  <a:lnTo>
                    <a:pt x="370" y="92"/>
                  </a:lnTo>
                  <a:lnTo>
                    <a:pt x="389" y="120"/>
                  </a:lnTo>
                  <a:lnTo>
                    <a:pt x="403" y="149"/>
                  </a:lnTo>
                  <a:lnTo>
                    <a:pt x="414" y="180"/>
                  </a:lnTo>
                  <a:lnTo>
                    <a:pt x="421" y="213"/>
                  </a:lnTo>
                  <a:lnTo>
                    <a:pt x="423" y="247"/>
                  </a:lnTo>
                  <a:lnTo>
                    <a:pt x="421" y="282"/>
                  </a:lnTo>
                  <a:lnTo>
                    <a:pt x="413" y="316"/>
                  </a:lnTo>
                  <a:lnTo>
                    <a:pt x="402" y="348"/>
                  </a:lnTo>
                  <a:lnTo>
                    <a:pt x="387" y="379"/>
                  </a:lnTo>
                  <a:lnTo>
                    <a:pt x="367" y="408"/>
                  </a:lnTo>
                  <a:lnTo>
                    <a:pt x="360" y="414"/>
                  </a:lnTo>
                  <a:lnTo>
                    <a:pt x="354" y="421"/>
                  </a:lnTo>
                  <a:lnTo>
                    <a:pt x="322" y="445"/>
                  </a:lnTo>
                  <a:lnTo>
                    <a:pt x="289" y="464"/>
                  </a:lnTo>
                  <a:lnTo>
                    <a:pt x="254" y="475"/>
                  </a:lnTo>
                  <a:lnTo>
                    <a:pt x="218" y="479"/>
                  </a:lnTo>
                  <a:lnTo>
                    <a:pt x="180" y="476"/>
                  </a:lnTo>
                  <a:lnTo>
                    <a:pt x="148" y="469"/>
                  </a:lnTo>
                  <a:lnTo>
                    <a:pt x="117" y="456"/>
                  </a:lnTo>
                  <a:lnTo>
                    <a:pt x="87" y="439"/>
                  </a:lnTo>
                  <a:lnTo>
                    <a:pt x="62" y="419"/>
                  </a:lnTo>
                  <a:lnTo>
                    <a:pt x="39" y="393"/>
                  </a:lnTo>
                  <a:lnTo>
                    <a:pt x="22" y="369"/>
                  </a:lnTo>
                  <a:lnTo>
                    <a:pt x="11" y="347"/>
                  </a:lnTo>
                  <a:lnTo>
                    <a:pt x="4" y="326"/>
                  </a:lnTo>
                  <a:lnTo>
                    <a:pt x="1" y="308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2" y="267"/>
                  </a:lnTo>
                  <a:lnTo>
                    <a:pt x="3" y="260"/>
                  </a:lnTo>
                  <a:lnTo>
                    <a:pt x="8" y="238"/>
                  </a:lnTo>
                  <a:lnTo>
                    <a:pt x="18" y="218"/>
                  </a:lnTo>
                  <a:lnTo>
                    <a:pt x="31" y="197"/>
                  </a:lnTo>
                  <a:lnTo>
                    <a:pt x="47" y="178"/>
                  </a:lnTo>
                  <a:lnTo>
                    <a:pt x="67" y="163"/>
                  </a:lnTo>
                  <a:lnTo>
                    <a:pt x="86" y="153"/>
                  </a:lnTo>
                  <a:lnTo>
                    <a:pt x="107" y="147"/>
                  </a:lnTo>
                  <a:lnTo>
                    <a:pt x="128" y="145"/>
                  </a:lnTo>
                  <a:lnTo>
                    <a:pt x="148" y="146"/>
                  </a:lnTo>
                  <a:lnTo>
                    <a:pt x="162" y="150"/>
                  </a:lnTo>
                  <a:lnTo>
                    <a:pt x="176" y="157"/>
                  </a:lnTo>
                  <a:lnTo>
                    <a:pt x="189" y="166"/>
                  </a:lnTo>
                  <a:lnTo>
                    <a:pt x="199" y="177"/>
                  </a:lnTo>
                  <a:lnTo>
                    <a:pt x="206" y="187"/>
                  </a:lnTo>
                  <a:lnTo>
                    <a:pt x="207" y="196"/>
                  </a:lnTo>
                  <a:lnTo>
                    <a:pt x="207" y="205"/>
                  </a:lnTo>
                  <a:lnTo>
                    <a:pt x="205" y="214"/>
                  </a:lnTo>
                  <a:lnTo>
                    <a:pt x="199" y="222"/>
                  </a:lnTo>
                  <a:lnTo>
                    <a:pt x="192" y="226"/>
                  </a:lnTo>
                  <a:lnTo>
                    <a:pt x="182" y="229"/>
                  </a:lnTo>
                  <a:lnTo>
                    <a:pt x="172" y="227"/>
                  </a:lnTo>
                  <a:lnTo>
                    <a:pt x="154" y="225"/>
                  </a:lnTo>
                  <a:lnTo>
                    <a:pt x="137" y="227"/>
                  </a:lnTo>
                  <a:lnTo>
                    <a:pt x="121" y="233"/>
                  </a:lnTo>
                  <a:lnTo>
                    <a:pt x="107" y="242"/>
                  </a:lnTo>
                  <a:lnTo>
                    <a:pt x="95" y="256"/>
                  </a:lnTo>
                  <a:lnTo>
                    <a:pt x="87" y="272"/>
                  </a:lnTo>
                  <a:lnTo>
                    <a:pt x="84" y="290"/>
                  </a:lnTo>
                  <a:lnTo>
                    <a:pt x="85" y="308"/>
                  </a:lnTo>
                  <a:lnTo>
                    <a:pt x="88" y="324"/>
                  </a:lnTo>
                  <a:lnTo>
                    <a:pt x="99" y="342"/>
                  </a:lnTo>
                  <a:lnTo>
                    <a:pt x="115" y="359"/>
                  </a:lnTo>
                  <a:lnTo>
                    <a:pt x="134" y="374"/>
                  </a:lnTo>
                  <a:lnTo>
                    <a:pt x="156" y="385"/>
                  </a:lnTo>
                  <a:lnTo>
                    <a:pt x="175" y="390"/>
                  </a:lnTo>
                  <a:lnTo>
                    <a:pt x="197" y="392"/>
                  </a:lnTo>
                  <a:lnTo>
                    <a:pt x="221" y="391"/>
                  </a:lnTo>
                  <a:lnTo>
                    <a:pt x="246" y="387"/>
                  </a:lnTo>
                  <a:lnTo>
                    <a:pt x="269" y="379"/>
                  </a:lnTo>
                  <a:lnTo>
                    <a:pt x="291" y="368"/>
                  </a:lnTo>
                  <a:lnTo>
                    <a:pt x="315" y="347"/>
                  </a:lnTo>
                  <a:lnTo>
                    <a:pt x="336" y="323"/>
                  </a:lnTo>
                  <a:lnTo>
                    <a:pt x="354" y="297"/>
                  </a:lnTo>
                  <a:lnTo>
                    <a:pt x="366" y="269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2" y="235"/>
                  </a:lnTo>
                  <a:lnTo>
                    <a:pt x="375" y="224"/>
                  </a:lnTo>
                  <a:lnTo>
                    <a:pt x="376" y="210"/>
                  </a:lnTo>
                  <a:lnTo>
                    <a:pt x="375" y="192"/>
                  </a:lnTo>
                  <a:lnTo>
                    <a:pt x="373" y="174"/>
                  </a:lnTo>
                  <a:lnTo>
                    <a:pt x="368" y="152"/>
                  </a:lnTo>
                  <a:lnTo>
                    <a:pt x="359" y="127"/>
                  </a:lnTo>
                  <a:lnTo>
                    <a:pt x="346" y="102"/>
                  </a:lnTo>
                  <a:lnTo>
                    <a:pt x="328" y="76"/>
                  </a:lnTo>
                  <a:lnTo>
                    <a:pt x="307" y="53"/>
                  </a:lnTo>
                  <a:lnTo>
                    <a:pt x="284" y="33"/>
                  </a:lnTo>
                  <a:lnTo>
                    <a:pt x="259" y="1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3324226" y="3176588"/>
              <a:ext cx="334963" cy="381000"/>
            </a:xfrm>
            <a:custGeom>
              <a:avLst/>
              <a:gdLst>
                <a:gd name="T0" fmla="*/ 242 w 422"/>
                <a:gd name="T1" fmla="*/ 4 h 480"/>
                <a:gd name="T2" fmla="*/ 306 w 422"/>
                <a:gd name="T3" fmla="*/ 24 h 480"/>
                <a:gd name="T4" fmla="*/ 361 w 422"/>
                <a:gd name="T5" fmla="*/ 61 h 480"/>
                <a:gd name="T6" fmla="*/ 400 w 422"/>
                <a:gd name="T7" fmla="*/ 110 h 480"/>
                <a:gd name="T8" fmla="*/ 418 w 422"/>
                <a:gd name="T9" fmla="*/ 153 h 480"/>
                <a:gd name="T10" fmla="*/ 422 w 422"/>
                <a:gd name="T11" fmla="*/ 188 h 480"/>
                <a:gd name="T12" fmla="*/ 419 w 422"/>
                <a:gd name="T13" fmla="*/ 214 h 480"/>
                <a:gd name="T14" fmla="*/ 414 w 422"/>
                <a:gd name="T15" fmla="*/ 241 h 480"/>
                <a:gd name="T16" fmla="*/ 391 w 422"/>
                <a:gd name="T17" fmla="*/ 283 h 480"/>
                <a:gd name="T18" fmla="*/ 356 w 422"/>
                <a:gd name="T19" fmla="*/ 317 h 480"/>
                <a:gd name="T20" fmla="*/ 315 w 422"/>
                <a:gd name="T21" fmla="*/ 332 h 480"/>
                <a:gd name="T22" fmla="*/ 275 w 422"/>
                <a:gd name="T23" fmla="*/ 333 h 480"/>
                <a:gd name="T24" fmla="*/ 247 w 422"/>
                <a:gd name="T25" fmla="*/ 322 h 480"/>
                <a:gd name="T26" fmla="*/ 223 w 422"/>
                <a:gd name="T27" fmla="*/ 303 h 480"/>
                <a:gd name="T28" fmla="*/ 215 w 422"/>
                <a:gd name="T29" fmla="*/ 284 h 480"/>
                <a:gd name="T30" fmla="*/ 218 w 422"/>
                <a:gd name="T31" fmla="*/ 265 h 480"/>
                <a:gd name="T32" fmla="*/ 231 w 422"/>
                <a:gd name="T33" fmla="*/ 253 h 480"/>
                <a:gd name="T34" fmla="*/ 251 w 422"/>
                <a:gd name="T35" fmla="*/ 252 h 480"/>
                <a:gd name="T36" fmla="*/ 285 w 422"/>
                <a:gd name="T37" fmla="*/ 252 h 480"/>
                <a:gd name="T38" fmla="*/ 316 w 422"/>
                <a:gd name="T39" fmla="*/ 238 h 480"/>
                <a:gd name="T40" fmla="*/ 334 w 422"/>
                <a:gd name="T41" fmla="*/ 213 h 480"/>
                <a:gd name="T42" fmla="*/ 339 w 422"/>
                <a:gd name="T43" fmla="*/ 183 h 480"/>
                <a:gd name="T44" fmla="*/ 334 w 422"/>
                <a:gd name="T45" fmla="*/ 155 h 480"/>
                <a:gd name="T46" fmla="*/ 308 w 422"/>
                <a:gd name="T47" fmla="*/ 120 h 480"/>
                <a:gd name="T48" fmla="*/ 266 w 422"/>
                <a:gd name="T49" fmla="*/ 95 h 480"/>
                <a:gd name="T50" fmla="*/ 224 w 422"/>
                <a:gd name="T51" fmla="*/ 87 h 480"/>
                <a:gd name="T52" fmla="*/ 177 w 422"/>
                <a:gd name="T53" fmla="*/ 93 h 480"/>
                <a:gd name="T54" fmla="*/ 132 w 422"/>
                <a:gd name="T55" fmla="*/ 111 h 480"/>
                <a:gd name="T56" fmla="*/ 86 w 422"/>
                <a:gd name="T57" fmla="*/ 156 h 480"/>
                <a:gd name="T58" fmla="*/ 57 w 422"/>
                <a:gd name="T59" fmla="*/ 211 h 480"/>
                <a:gd name="T60" fmla="*/ 50 w 422"/>
                <a:gd name="T61" fmla="*/ 241 h 480"/>
                <a:gd name="T62" fmla="*/ 48 w 422"/>
                <a:gd name="T63" fmla="*/ 255 h 480"/>
                <a:gd name="T64" fmla="*/ 47 w 422"/>
                <a:gd name="T65" fmla="*/ 287 h 480"/>
                <a:gd name="T66" fmla="*/ 55 w 422"/>
                <a:gd name="T67" fmla="*/ 328 h 480"/>
                <a:gd name="T68" fmla="*/ 76 w 422"/>
                <a:gd name="T69" fmla="*/ 377 h 480"/>
                <a:gd name="T70" fmla="*/ 115 w 422"/>
                <a:gd name="T71" fmla="*/ 427 h 480"/>
                <a:gd name="T72" fmla="*/ 163 w 422"/>
                <a:gd name="T73" fmla="*/ 465 h 480"/>
                <a:gd name="T74" fmla="*/ 158 w 422"/>
                <a:gd name="T75" fmla="*/ 470 h 480"/>
                <a:gd name="T76" fmla="*/ 100 w 422"/>
                <a:gd name="T77" fmla="*/ 436 h 480"/>
                <a:gd name="T78" fmla="*/ 49 w 422"/>
                <a:gd name="T79" fmla="*/ 384 h 480"/>
                <a:gd name="T80" fmla="*/ 14 w 422"/>
                <a:gd name="T81" fmla="*/ 317 h 480"/>
                <a:gd name="T82" fmla="*/ 0 w 422"/>
                <a:gd name="T83" fmla="*/ 245 h 480"/>
                <a:gd name="T84" fmla="*/ 6 w 422"/>
                <a:gd name="T85" fmla="*/ 172 h 480"/>
                <a:gd name="T86" fmla="*/ 34 w 422"/>
                <a:gd name="T87" fmla="*/ 104 h 480"/>
                <a:gd name="T88" fmla="*/ 63 w 422"/>
                <a:gd name="T89" fmla="*/ 65 h 480"/>
                <a:gd name="T90" fmla="*/ 101 w 422"/>
                <a:gd name="T91" fmla="*/ 35 h 480"/>
                <a:gd name="T92" fmla="*/ 168 w 422"/>
                <a:gd name="T93" fmla="*/ 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2" h="480">
                  <a:moveTo>
                    <a:pt x="205" y="0"/>
                  </a:moveTo>
                  <a:lnTo>
                    <a:pt x="242" y="4"/>
                  </a:lnTo>
                  <a:lnTo>
                    <a:pt x="275" y="10"/>
                  </a:lnTo>
                  <a:lnTo>
                    <a:pt x="306" y="24"/>
                  </a:lnTo>
                  <a:lnTo>
                    <a:pt x="335" y="40"/>
                  </a:lnTo>
                  <a:lnTo>
                    <a:pt x="361" y="61"/>
                  </a:lnTo>
                  <a:lnTo>
                    <a:pt x="383" y="86"/>
                  </a:lnTo>
                  <a:lnTo>
                    <a:pt x="400" y="110"/>
                  </a:lnTo>
                  <a:lnTo>
                    <a:pt x="412" y="133"/>
                  </a:lnTo>
                  <a:lnTo>
                    <a:pt x="418" y="153"/>
                  </a:lnTo>
                  <a:lnTo>
                    <a:pt x="422" y="172"/>
                  </a:lnTo>
                  <a:lnTo>
                    <a:pt x="422" y="188"/>
                  </a:lnTo>
                  <a:lnTo>
                    <a:pt x="422" y="203"/>
                  </a:lnTo>
                  <a:lnTo>
                    <a:pt x="419" y="214"/>
                  </a:lnTo>
                  <a:lnTo>
                    <a:pt x="419" y="220"/>
                  </a:lnTo>
                  <a:lnTo>
                    <a:pt x="414" y="241"/>
                  </a:lnTo>
                  <a:lnTo>
                    <a:pt x="405" y="262"/>
                  </a:lnTo>
                  <a:lnTo>
                    <a:pt x="391" y="283"/>
                  </a:lnTo>
                  <a:lnTo>
                    <a:pt x="374" y="302"/>
                  </a:lnTo>
                  <a:lnTo>
                    <a:pt x="356" y="317"/>
                  </a:lnTo>
                  <a:lnTo>
                    <a:pt x="336" y="327"/>
                  </a:lnTo>
                  <a:lnTo>
                    <a:pt x="315" y="332"/>
                  </a:lnTo>
                  <a:lnTo>
                    <a:pt x="294" y="334"/>
                  </a:lnTo>
                  <a:lnTo>
                    <a:pt x="275" y="333"/>
                  </a:lnTo>
                  <a:lnTo>
                    <a:pt x="260" y="329"/>
                  </a:lnTo>
                  <a:lnTo>
                    <a:pt x="247" y="322"/>
                  </a:lnTo>
                  <a:lnTo>
                    <a:pt x="233" y="314"/>
                  </a:lnTo>
                  <a:lnTo>
                    <a:pt x="223" y="303"/>
                  </a:lnTo>
                  <a:lnTo>
                    <a:pt x="217" y="293"/>
                  </a:lnTo>
                  <a:lnTo>
                    <a:pt x="215" y="284"/>
                  </a:lnTo>
                  <a:lnTo>
                    <a:pt x="215" y="274"/>
                  </a:lnTo>
                  <a:lnTo>
                    <a:pt x="218" y="265"/>
                  </a:lnTo>
                  <a:lnTo>
                    <a:pt x="223" y="258"/>
                  </a:lnTo>
                  <a:lnTo>
                    <a:pt x="231" y="253"/>
                  </a:lnTo>
                  <a:lnTo>
                    <a:pt x="241" y="251"/>
                  </a:lnTo>
                  <a:lnTo>
                    <a:pt x="251" y="252"/>
                  </a:lnTo>
                  <a:lnTo>
                    <a:pt x="269" y="254"/>
                  </a:lnTo>
                  <a:lnTo>
                    <a:pt x="285" y="252"/>
                  </a:lnTo>
                  <a:lnTo>
                    <a:pt x="302" y="247"/>
                  </a:lnTo>
                  <a:lnTo>
                    <a:pt x="316" y="238"/>
                  </a:lnTo>
                  <a:lnTo>
                    <a:pt x="326" y="226"/>
                  </a:lnTo>
                  <a:lnTo>
                    <a:pt x="334" y="213"/>
                  </a:lnTo>
                  <a:lnTo>
                    <a:pt x="338" y="198"/>
                  </a:lnTo>
                  <a:lnTo>
                    <a:pt x="339" y="183"/>
                  </a:lnTo>
                  <a:lnTo>
                    <a:pt x="338" y="169"/>
                  </a:lnTo>
                  <a:lnTo>
                    <a:pt x="334" y="155"/>
                  </a:lnTo>
                  <a:lnTo>
                    <a:pt x="324" y="138"/>
                  </a:lnTo>
                  <a:lnTo>
                    <a:pt x="308" y="120"/>
                  </a:lnTo>
                  <a:lnTo>
                    <a:pt x="288" y="106"/>
                  </a:lnTo>
                  <a:lnTo>
                    <a:pt x="266" y="95"/>
                  </a:lnTo>
                  <a:lnTo>
                    <a:pt x="247" y="89"/>
                  </a:lnTo>
                  <a:lnTo>
                    <a:pt x="224" y="87"/>
                  </a:lnTo>
                  <a:lnTo>
                    <a:pt x="201" y="88"/>
                  </a:lnTo>
                  <a:lnTo>
                    <a:pt x="177" y="93"/>
                  </a:lnTo>
                  <a:lnTo>
                    <a:pt x="154" y="100"/>
                  </a:lnTo>
                  <a:lnTo>
                    <a:pt x="132" y="111"/>
                  </a:lnTo>
                  <a:lnTo>
                    <a:pt x="108" y="132"/>
                  </a:lnTo>
                  <a:lnTo>
                    <a:pt x="86" y="156"/>
                  </a:lnTo>
                  <a:lnTo>
                    <a:pt x="69" y="183"/>
                  </a:lnTo>
                  <a:lnTo>
                    <a:pt x="57" y="211"/>
                  </a:lnTo>
                  <a:lnTo>
                    <a:pt x="50" y="239"/>
                  </a:lnTo>
                  <a:lnTo>
                    <a:pt x="50" y="241"/>
                  </a:lnTo>
                  <a:lnTo>
                    <a:pt x="49" y="244"/>
                  </a:lnTo>
                  <a:lnTo>
                    <a:pt x="48" y="255"/>
                  </a:lnTo>
                  <a:lnTo>
                    <a:pt x="47" y="270"/>
                  </a:lnTo>
                  <a:lnTo>
                    <a:pt x="47" y="287"/>
                  </a:lnTo>
                  <a:lnTo>
                    <a:pt x="49" y="306"/>
                  </a:lnTo>
                  <a:lnTo>
                    <a:pt x="55" y="328"/>
                  </a:lnTo>
                  <a:lnTo>
                    <a:pt x="63" y="352"/>
                  </a:lnTo>
                  <a:lnTo>
                    <a:pt x="76" y="377"/>
                  </a:lnTo>
                  <a:lnTo>
                    <a:pt x="94" y="404"/>
                  </a:lnTo>
                  <a:lnTo>
                    <a:pt x="115" y="427"/>
                  </a:lnTo>
                  <a:lnTo>
                    <a:pt x="137" y="447"/>
                  </a:lnTo>
                  <a:lnTo>
                    <a:pt x="163" y="465"/>
                  </a:lnTo>
                  <a:lnTo>
                    <a:pt x="190" y="480"/>
                  </a:lnTo>
                  <a:lnTo>
                    <a:pt x="158" y="470"/>
                  </a:lnTo>
                  <a:lnTo>
                    <a:pt x="129" y="454"/>
                  </a:lnTo>
                  <a:lnTo>
                    <a:pt x="100" y="436"/>
                  </a:lnTo>
                  <a:lnTo>
                    <a:pt x="75" y="414"/>
                  </a:lnTo>
                  <a:lnTo>
                    <a:pt x="49" y="384"/>
                  </a:lnTo>
                  <a:lnTo>
                    <a:pt x="28" y="352"/>
                  </a:lnTo>
                  <a:lnTo>
                    <a:pt x="14" y="317"/>
                  </a:lnTo>
                  <a:lnTo>
                    <a:pt x="4" y="282"/>
                  </a:lnTo>
                  <a:lnTo>
                    <a:pt x="0" y="245"/>
                  </a:lnTo>
                  <a:lnTo>
                    <a:pt x="1" y="209"/>
                  </a:lnTo>
                  <a:lnTo>
                    <a:pt x="6" y="172"/>
                  </a:lnTo>
                  <a:lnTo>
                    <a:pt x="17" y="137"/>
                  </a:lnTo>
                  <a:lnTo>
                    <a:pt x="34" y="104"/>
                  </a:lnTo>
                  <a:lnTo>
                    <a:pt x="56" y="72"/>
                  </a:lnTo>
                  <a:lnTo>
                    <a:pt x="63" y="65"/>
                  </a:lnTo>
                  <a:lnTo>
                    <a:pt x="69" y="59"/>
                  </a:lnTo>
                  <a:lnTo>
                    <a:pt x="101" y="35"/>
                  </a:lnTo>
                  <a:lnTo>
                    <a:pt x="134" y="16"/>
                  </a:lnTo>
                  <a:lnTo>
                    <a:pt x="168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B6F2B9D-7A3A-4FC4-B023-9EB7975A3EAF}"/>
              </a:ext>
            </a:extLst>
          </p:cNvPr>
          <p:cNvSpPr/>
          <p:nvPr userDrawn="1"/>
        </p:nvSpPr>
        <p:spPr>
          <a:xfrm>
            <a:off x="3995936" y="5337800"/>
            <a:ext cx="1512168" cy="1512168"/>
          </a:xfrm>
          <a:prstGeom prst="ellipse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ZA" sz="1400" dirty="0"/>
              <a:t>logo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336AC3-67DD-46E4-9D81-08042F1ED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24136" y="3715941"/>
            <a:ext cx="6551798" cy="8651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F09FF3A-2D02-4B8D-92AE-E86005D720BD}"/>
              </a:ext>
            </a:extLst>
          </p:cNvPr>
          <p:cNvSpPr/>
          <p:nvPr userDrawn="1"/>
        </p:nvSpPr>
        <p:spPr>
          <a:xfrm>
            <a:off x="0" y="5229201"/>
            <a:ext cx="1229998" cy="1126824"/>
          </a:xfrm>
          <a:custGeom>
            <a:avLst/>
            <a:gdLst>
              <a:gd name="connsiteX0" fmla="*/ 0 w 1229998"/>
              <a:gd name="connsiteY0" fmla="*/ 0 h 1126824"/>
              <a:gd name="connsiteX1" fmla="*/ 1229998 w 1229998"/>
              <a:gd name="connsiteY1" fmla="*/ 0 h 1126824"/>
              <a:gd name="connsiteX2" fmla="*/ 1164022 w 1229998"/>
              <a:gd name="connsiteY2" fmla="*/ 100901 h 1126824"/>
              <a:gd name="connsiteX3" fmla="*/ 30048 w 1229998"/>
              <a:gd name="connsiteY3" fmla="*/ 1112349 h 1126824"/>
              <a:gd name="connsiteX4" fmla="*/ 0 w 1229998"/>
              <a:gd name="connsiteY4" fmla="*/ 1126824 h 112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998" h="1126824">
                <a:moveTo>
                  <a:pt x="0" y="0"/>
                </a:moveTo>
                <a:lnTo>
                  <a:pt x="1229998" y="0"/>
                </a:lnTo>
                <a:lnTo>
                  <a:pt x="1164022" y="100901"/>
                </a:lnTo>
                <a:cubicBezTo>
                  <a:pt x="870127" y="519469"/>
                  <a:pt x="481826" y="866929"/>
                  <a:pt x="30048" y="1112349"/>
                </a:cubicBezTo>
                <a:lnTo>
                  <a:pt x="0" y="1126824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120D48-2093-471C-B576-E142D4D6F9CA}"/>
              </a:ext>
            </a:extLst>
          </p:cNvPr>
          <p:cNvSpPr/>
          <p:nvPr userDrawn="1"/>
        </p:nvSpPr>
        <p:spPr>
          <a:xfrm>
            <a:off x="0" y="501429"/>
            <a:ext cx="1763688" cy="4727772"/>
          </a:xfrm>
          <a:custGeom>
            <a:avLst/>
            <a:gdLst>
              <a:gd name="connsiteX0" fmla="*/ 0 w 1763688"/>
              <a:gd name="connsiteY0" fmla="*/ 0 h 4727772"/>
              <a:gd name="connsiteX1" fmla="*/ 30048 w 1763688"/>
              <a:gd name="connsiteY1" fmla="*/ 14475 h 4727772"/>
              <a:gd name="connsiteX2" fmla="*/ 1763688 w 1763688"/>
              <a:gd name="connsiteY2" fmla="*/ 2927298 h 4727772"/>
              <a:gd name="connsiteX3" fmla="*/ 1284106 w 1763688"/>
              <a:gd name="connsiteY3" fmla="*/ 4645023 h 4727772"/>
              <a:gd name="connsiteX4" fmla="*/ 1229998 w 1763688"/>
              <a:gd name="connsiteY4" fmla="*/ 4727772 h 4727772"/>
              <a:gd name="connsiteX5" fmla="*/ 0 w 1763688"/>
              <a:gd name="connsiteY5" fmla="*/ 4727772 h 47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3688" h="4727772">
                <a:moveTo>
                  <a:pt x="0" y="0"/>
                </a:moveTo>
                <a:lnTo>
                  <a:pt x="30048" y="14475"/>
                </a:lnTo>
                <a:cubicBezTo>
                  <a:pt x="1062682" y="575435"/>
                  <a:pt x="1763688" y="1669503"/>
                  <a:pt x="1763688" y="2927298"/>
                </a:cubicBezTo>
                <a:cubicBezTo>
                  <a:pt x="1763688" y="3556196"/>
                  <a:pt x="1588437" y="4144162"/>
                  <a:pt x="1284106" y="4645023"/>
                </a:cubicBezTo>
                <a:lnTo>
                  <a:pt x="1229998" y="4727772"/>
                </a:lnTo>
                <a:lnTo>
                  <a:pt x="0" y="4727772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6AC5EB3-CA6D-4EE4-85D8-62644F8B3A62}"/>
              </a:ext>
            </a:extLst>
          </p:cNvPr>
          <p:cNvSpPr/>
          <p:nvPr userDrawn="1"/>
        </p:nvSpPr>
        <p:spPr>
          <a:xfrm>
            <a:off x="0" y="5229201"/>
            <a:ext cx="9144000" cy="1628800"/>
          </a:xfrm>
          <a:custGeom>
            <a:avLst/>
            <a:gdLst>
              <a:gd name="connsiteX0" fmla="*/ 1229998 w 9144000"/>
              <a:gd name="connsiteY0" fmla="*/ 0 h 1628800"/>
              <a:gd name="connsiteX1" fmla="*/ 9144000 w 9144000"/>
              <a:gd name="connsiteY1" fmla="*/ 0 h 1628800"/>
              <a:gd name="connsiteX2" fmla="*/ 9144000 w 9144000"/>
              <a:gd name="connsiteY2" fmla="*/ 1628800 h 1628800"/>
              <a:gd name="connsiteX3" fmla="*/ 0 w 9144000"/>
              <a:gd name="connsiteY3" fmla="*/ 1628800 h 1628800"/>
              <a:gd name="connsiteX4" fmla="*/ 0 w 9144000"/>
              <a:gd name="connsiteY4" fmla="*/ 1126824 h 1628800"/>
              <a:gd name="connsiteX5" fmla="*/ 30048 w 9144000"/>
              <a:gd name="connsiteY5" fmla="*/ 1112349 h 1628800"/>
              <a:gd name="connsiteX6" fmla="*/ 1164022 w 9144000"/>
              <a:gd name="connsiteY6" fmla="*/ 100901 h 16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628800">
                <a:moveTo>
                  <a:pt x="1229998" y="0"/>
                </a:moveTo>
                <a:lnTo>
                  <a:pt x="9144000" y="0"/>
                </a:lnTo>
                <a:lnTo>
                  <a:pt x="9144000" y="1628800"/>
                </a:lnTo>
                <a:lnTo>
                  <a:pt x="0" y="1628800"/>
                </a:lnTo>
                <a:lnTo>
                  <a:pt x="0" y="1126824"/>
                </a:lnTo>
                <a:lnTo>
                  <a:pt x="30048" y="1112349"/>
                </a:lnTo>
                <a:cubicBezTo>
                  <a:pt x="481826" y="866929"/>
                  <a:pt x="870127" y="519469"/>
                  <a:pt x="1164022" y="100901"/>
                </a:cubicBez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F1040F3D-AB51-4B84-84DA-1CD1E6C0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3140968"/>
            <a:ext cx="6552728" cy="648072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82292B-540D-4C39-BC78-9966715B8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5785808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9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774E69-28B7-40CC-9F59-7310C7E48494}"/>
              </a:ext>
            </a:extLst>
          </p:cNvPr>
          <p:cNvSpPr/>
          <p:nvPr userDrawn="1"/>
        </p:nvSpPr>
        <p:spPr>
          <a:xfrm>
            <a:off x="0" y="1557338"/>
            <a:ext cx="9144000" cy="3671862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24F47-79F8-4605-8144-4638E2A87B60}"/>
              </a:ext>
            </a:extLst>
          </p:cNvPr>
          <p:cNvSpPr/>
          <p:nvPr userDrawn="1"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grpSp>
        <p:nvGrpSpPr>
          <p:cNvPr id="3" name="Group 3" hidden="1"/>
          <p:cNvGrpSpPr/>
          <p:nvPr userDrawn="1"/>
        </p:nvGrpSpPr>
        <p:grpSpPr>
          <a:xfrm>
            <a:off x="7456033" y="6441037"/>
            <a:ext cx="1508580" cy="270771"/>
            <a:chOff x="3287713" y="3122613"/>
            <a:chExt cx="2662238" cy="477838"/>
          </a:xfrm>
        </p:grpSpPr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3890963" y="3408363"/>
              <a:ext cx="2058988" cy="84138"/>
            </a:xfrm>
            <a:custGeom>
              <a:avLst/>
              <a:gdLst>
                <a:gd name="T0" fmla="*/ 2531 w 2593"/>
                <a:gd name="T1" fmla="*/ 0 h 105"/>
                <a:gd name="T2" fmla="*/ 2535 w 2593"/>
                <a:gd name="T3" fmla="*/ 0 h 105"/>
                <a:gd name="T4" fmla="*/ 2593 w 2593"/>
                <a:gd name="T5" fmla="*/ 101 h 105"/>
                <a:gd name="T6" fmla="*/ 2547 w 2593"/>
                <a:gd name="T7" fmla="*/ 100 h 105"/>
                <a:gd name="T8" fmla="*/ 2529 w 2593"/>
                <a:gd name="T9" fmla="*/ 88 h 105"/>
                <a:gd name="T10" fmla="*/ 2306 w 2593"/>
                <a:gd name="T11" fmla="*/ 0 h 105"/>
                <a:gd name="T12" fmla="*/ 2364 w 2593"/>
                <a:gd name="T13" fmla="*/ 101 h 105"/>
                <a:gd name="T14" fmla="*/ 2306 w 2593"/>
                <a:gd name="T15" fmla="*/ 0 h 105"/>
                <a:gd name="T16" fmla="*/ 2139 w 2593"/>
                <a:gd name="T17" fmla="*/ 0 h 105"/>
                <a:gd name="T18" fmla="*/ 2081 w 2593"/>
                <a:gd name="T19" fmla="*/ 101 h 105"/>
                <a:gd name="T20" fmla="*/ 1856 w 2593"/>
                <a:gd name="T21" fmla="*/ 0 h 105"/>
                <a:gd name="T22" fmla="*/ 1915 w 2593"/>
                <a:gd name="T23" fmla="*/ 101 h 105"/>
                <a:gd name="T24" fmla="*/ 1856 w 2593"/>
                <a:gd name="T25" fmla="*/ 0 h 105"/>
                <a:gd name="T26" fmla="*/ 1780 w 2593"/>
                <a:gd name="T27" fmla="*/ 0 h 105"/>
                <a:gd name="T28" fmla="*/ 1758 w 2593"/>
                <a:gd name="T29" fmla="*/ 34 h 105"/>
                <a:gd name="T30" fmla="*/ 1734 w 2593"/>
                <a:gd name="T31" fmla="*/ 0 h 105"/>
                <a:gd name="T32" fmla="*/ 1652 w 2593"/>
                <a:gd name="T33" fmla="*/ 0 h 105"/>
                <a:gd name="T34" fmla="*/ 1594 w 2593"/>
                <a:gd name="T35" fmla="*/ 101 h 105"/>
                <a:gd name="T36" fmla="*/ 1201 w 2593"/>
                <a:gd name="T37" fmla="*/ 0 h 105"/>
                <a:gd name="T38" fmla="*/ 1456 w 2593"/>
                <a:gd name="T39" fmla="*/ 101 h 105"/>
                <a:gd name="T40" fmla="*/ 1364 w 2593"/>
                <a:gd name="T41" fmla="*/ 22 h 105"/>
                <a:gd name="T42" fmla="*/ 1220 w 2593"/>
                <a:gd name="T43" fmla="*/ 101 h 105"/>
                <a:gd name="T44" fmla="*/ 1201 w 2593"/>
                <a:gd name="T45" fmla="*/ 0 h 105"/>
                <a:gd name="T46" fmla="*/ 927 w 2593"/>
                <a:gd name="T47" fmla="*/ 0 h 105"/>
                <a:gd name="T48" fmla="*/ 927 w 2593"/>
                <a:gd name="T49" fmla="*/ 43 h 105"/>
                <a:gd name="T50" fmla="*/ 933 w 2593"/>
                <a:gd name="T51" fmla="*/ 49 h 105"/>
                <a:gd name="T52" fmla="*/ 941 w 2593"/>
                <a:gd name="T53" fmla="*/ 51 h 105"/>
                <a:gd name="T54" fmla="*/ 1064 w 2593"/>
                <a:gd name="T55" fmla="*/ 101 h 105"/>
                <a:gd name="T56" fmla="*/ 909 w 2593"/>
                <a:gd name="T57" fmla="*/ 99 h 105"/>
                <a:gd name="T58" fmla="*/ 882 w 2593"/>
                <a:gd name="T59" fmla="*/ 81 h 105"/>
                <a:gd name="T60" fmla="*/ 869 w 2593"/>
                <a:gd name="T61" fmla="*/ 51 h 105"/>
                <a:gd name="T62" fmla="*/ 869 w 2593"/>
                <a:gd name="T63" fmla="*/ 0 h 105"/>
                <a:gd name="T64" fmla="*/ 271 w 2593"/>
                <a:gd name="T65" fmla="*/ 0 h 105"/>
                <a:gd name="T66" fmla="*/ 211 w 2593"/>
                <a:gd name="T67" fmla="*/ 101 h 105"/>
                <a:gd name="T68" fmla="*/ 0 w 2593"/>
                <a:gd name="T69" fmla="*/ 0 h 105"/>
                <a:gd name="T70" fmla="*/ 58 w 2593"/>
                <a:gd name="T71" fmla="*/ 101 h 105"/>
                <a:gd name="T72" fmla="*/ 0 w 2593"/>
                <a:gd name="T73" fmla="*/ 0 h 105"/>
                <a:gd name="T74" fmla="*/ 497 w 2593"/>
                <a:gd name="T75" fmla="*/ 0 h 105"/>
                <a:gd name="T76" fmla="*/ 514 w 2593"/>
                <a:gd name="T77" fmla="*/ 36 h 105"/>
                <a:gd name="T78" fmla="*/ 546 w 2593"/>
                <a:gd name="T79" fmla="*/ 54 h 105"/>
                <a:gd name="T80" fmla="*/ 587 w 2593"/>
                <a:gd name="T81" fmla="*/ 55 h 105"/>
                <a:gd name="T82" fmla="*/ 616 w 2593"/>
                <a:gd name="T83" fmla="*/ 45 h 105"/>
                <a:gd name="T84" fmla="*/ 633 w 2593"/>
                <a:gd name="T85" fmla="*/ 26 h 105"/>
                <a:gd name="T86" fmla="*/ 642 w 2593"/>
                <a:gd name="T87" fmla="*/ 0 h 105"/>
                <a:gd name="T88" fmla="*/ 697 w 2593"/>
                <a:gd name="T89" fmla="*/ 20 h 105"/>
                <a:gd name="T90" fmla="*/ 682 w 2593"/>
                <a:gd name="T91" fmla="*/ 56 h 105"/>
                <a:gd name="T92" fmla="*/ 655 w 2593"/>
                <a:gd name="T93" fmla="*/ 82 h 105"/>
                <a:gd name="T94" fmla="*/ 617 w 2593"/>
                <a:gd name="T95" fmla="*/ 100 h 105"/>
                <a:gd name="T96" fmla="*/ 567 w 2593"/>
                <a:gd name="T97" fmla="*/ 105 h 105"/>
                <a:gd name="T98" fmla="*/ 509 w 2593"/>
                <a:gd name="T99" fmla="*/ 98 h 105"/>
                <a:gd name="T100" fmla="*/ 468 w 2593"/>
                <a:gd name="T101" fmla="*/ 74 h 105"/>
                <a:gd name="T102" fmla="*/ 446 w 2593"/>
                <a:gd name="T103" fmla="*/ 40 h 105"/>
                <a:gd name="T104" fmla="*/ 437 w 2593"/>
                <a:gd name="T10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93" h="105">
                  <a:moveTo>
                    <a:pt x="2460" y="0"/>
                  </a:moveTo>
                  <a:lnTo>
                    <a:pt x="2531" y="0"/>
                  </a:lnTo>
                  <a:lnTo>
                    <a:pt x="2535" y="6"/>
                  </a:lnTo>
                  <a:lnTo>
                    <a:pt x="2535" y="0"/>
                  </a:lnTo>
                  <a:lnTo>
                    <a:pt x="2593" y="0"/>
                  </a:lnTo>
                  <a:lnTo>
                    <a:pt x="2593" y="101"/>
                  </a:lnTo>
                  <a:lnTo>
                    <a:pt x="2558" y="101"/>
                  </a:lnTo>
                  <a:lnTo>
                    <a:pt x="2547" y="100"/>
                  </a:lnTo>
                  <a:lnTo>
                    <a:pt x="2537" y="94"/>
                  </a:lnTo>
                  <a:lnTo>
                    <a:pt x="2529" y="88"/>
                  </a:lnTo>
                  <a:lnTo>
                    <a:pt x="2460" y="0"/>
                  </a:lnTo>
                  <a:close/>
                  <a:moveTo>
                    <a:pt x="2306" y="0"/>
                  </a:moveTo>
                  <a:lnTo>
                    <a:pt x="2364" y="0"/>
                  </a:lnTo>
                  <a:lnTo>
                    <a:pt x="2364" y="101"/>
                  </a:lnTo>
                  <a:lnTo>
                    <a:pt x="2306" y="101"/>
                  </a:lnTo>
                  <a:lnTo>
                    <a:pt x="2306" y="0"/>
                  </a:lnTo>
                  <a:close/>
                  <a:moveTo>
                    <a:pt x="2081" y="0"/>
                  </a:moveTo>
                  <a:lnTo>
                    <a:pt x="2139" y="0"/>
                  </a:lnTo>
                  <a:lnTo>
                    <a:pt x="2139" y="101"/>
                  </a:lnTo>
                  <a:lnTo>
                    <a:pt x="2081" y="101"/>
                  </a:lnTo>
                  <a:lnTo>
                    <a:pt x="2081" y="0"/>
                  </a:lnTo>
                  <a:close/>
                  <a:moveTo>
                    <a:pt x="1856" y="0"/>
                  </a:moveTo>
                  <a:lnTo>
                    <a:pt x="1915" y="0"/>
                  </a:lnTo>
                  <a:lnTo>
                    <a:pt x="1915" y="101"/>
                  </a:lnTo>
                  <a:lnTo>
                    <a:pt x="1856" y="101"/>
                  </a:lnTo>
                  <a:lnTo>
                    <a:pt x="1856" y="0"/>
                  </a:lnTo>
                  <a:close/>
                  <a:moveTo>
                    <a:pt x="1734" y="0"/>
                  </a:moveTo>
                  <a:lnTo>
                    <a:pt x="1780" y="0"/>
                  </a:lnTo>
                  <a:lnTo>
                    <a:pt x="1773" y="13"/>
                  </a:lnTo>
                  <a:lnTo>
                    <a:pt x="1758" y="34"/>
                  </a:lnTo>
                  <a:lnTo>
                    <a:pt x="1743" y="13"/>
                  </a:lnTo>
                  <a:lnTo>
                    <a:pt x="1734" y="0"/>
                  </a:lnTo>
                  <a:close/>
                  <a:moveTo>
                    <a:pt x="1594" y="0"/>
                  </a:moveTo>
                  <a:lnTo>
                    <a:pt x="1652" y="0"/>
                  </a:lnTo>
                  <a:lnTo>
                    <a:pt x="1652" y="101"/>
                  </a:lnTo>
                  <a:lnTo>
                    <a:pt x="1594" y="101"/>
                  </a:lnTo>
                  <a:lnTo>
                    <a:pt x="1594" y="0"/>
                  </a:lnTo>
                  <a:close/>
                  <a:moveTo>
                    <a:pt x="1201" y="0"/>
                  </a:moveTo>
                  <a:lnTo>
                    <a:pt x="1416" y="0"/>
                  </a:lnTo>
                  <a:lnTo>
                    <a:pt x="1456" y="101"/>
                  </a:lnTo>
                  <a:lnTo>
                    <a:pt x="1395" y="101"/>
                  </a:lnTo>
                  <a:lnTo>
                    <a:pt x="1364" y="22"/>
                  </a:lnTo>
                  <a:lnTo>
                    <a:pt x="1249" y="22"/>
                  </a:lnTo>
                  <a:lnTo>
                    <a:pt x="1220" y="101"/>
                  </a:lnTo>
                  <a:lnTo>
                    <a:pt x="1162" y="101"/>
                  </a:lnTo>
                  <a:lnTo>
                    <a:pt x="1201" y="0"/>
                  </a:lnTo>
                  <a:close/>
                  <a:moveTo>
                    <a:pt x="869" y="0"/>
                  </a:moveTo>
                  <a:lnTo>
                    <a:pt x="927" y="0"/>
                  </a:lnTo>
                  <a:lnTo>
                    <a:pt x="927" y="38"/>
                  </a:lnTo>
                  <a:lnTo>
                    <a:pt x="927" y="43"/>
                  </a:lnTo>
                  <a:lnTo>
                    <a:pt x="930" y="46"/>
                  </a:lnTo>
                  <a:lnTo>
                    <a:pt x="933" y="49"/>
                  </a:lnTo>
                  <a:lnTo>
                    <a:pt x="936" y="51"/>
                  </a:lnTo>
                  <a:lnTo>
                    <a:pt x="941" y="51"/>
                  </a:lnTo>
                  <a:lnTo>
                    <a:pt x="1064" y="51"/>
                  </a:lnTo>
                  <a:lnTo>
                    <a:pt x="1064" y="101"/>
                  </a:lnTo>
                  <a:lnTo>
                    <a:pt x="925" y="101"/>
                  </a:lnTo>
                  <a:lnTo>
                    <a:pt x="909" y="99"/>
                  </a:lnTo>
                  <a:lnTo>
                    <a:pt x="894" y="91"/>
                  </a:lnTo>
                  <a:lnTo>
                    <a:pt x="882" y="81"/>
                  </a:lnTo>
                  <a:lnTo>
                    <a:pt x="873" y="68"/>
                  </a:lnTo>
                  <a:lnTo>
                    <a:pt x="869" y="51"/>
                  </a:lnTo>
                  <a:lnTo>
                    <a:pt x="869" y="44"/>
                  </a:lnTo>
                  <a:lnTo>
                    <a:pt x="869" y="0"/>
                  </a:lnTo>
                  <a:close/>
                  <a:moveTo>
                    <a:pt x="211" y="0"/>
                  </a:moveTo>
                  <a:lnTo>
                    <a:pt x="271" y="0"/>
                  </a:lnTo>
                  <a:lnTo>
                    <a:pt x="271" y="101"/>
                  </a:lnTo>
                  <a:lnTo>
                    <a:pt x="211" y="101"/>
                  </a:lnTo>
                  <a:lnTo>
                    <a:pt x="211" y="0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01"/>
                  </a:lnTo>
                  <a:lnTo>
                    <a:pt x="0" y="101"/>
                  </a:lnTo>
                  <a:lnTo>
                    <a:pt x="0" y="0"/>
                  </a:lnTo>
                  <a:close/>
                  <a:moveTo>
                    <a:pt x="437" y="0"/>
                  </a:moveTo>
                  <a:lnTo>
                    <a:pt x="497" y="0"/>
                  </a:lnTo>
                  <a:lnTo>
                    <a:pt x="503" y="20"/>
                  </a:lnTo>
                  <a:lnTo>
                    <a:pt x="514" y="36"/>
                  </a:lnTo>
                  <a:lnTo>
                    <a:pt x="529" y="47"/>
                  </a:lnTo>
                  <a:lnTo>
                    <a:pt x="546" y="54"/>
                  </a:lnTo>
                  <a:lnTo>
                    <a:pt x="568" y="56"/>
                  </a:lnTo>
                  <a:lnTo>
                    <a:pt x="587" y="55"/>
                  </a:lnTo>
                  <a:lnTo>
                    <a:pt x="602" y="50"/>
                  </a:lnTo>
                  <a:lnTo>
                    <a:pt x="616" y="45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9" y="13"/>
                  </a:lnTo>
                  <a:lnTo>
                    <a:pt x="642" y="0"/>
                  </a:lnTo>
                  <a:lnTo>
                    <a:pt x="700" y="0"/>
                  </a:lnTo>
                  <a:lnTo>
                    <a:pt x="697" y="20"/>
                  </a:lnTo>
                  <a:lnTo>
                    <a:pt x="691" y="39"/>
                  </a:lnTo>
                  <a:lnTo>
                    <a:pt x="682" y="56"/>
                  </a:lnTo>
                  <a:lnTo>
                    <a:pt x="670" y="70"/>
                  </a:lnTo>
                  <a:lnTo>
                    <a:pt x="655" y="82"/>
                  </a:lnTo>
                  <a:lnTo>
                    <a:pt x="638" y="92"/>
                  </a:lnTo>
                  <a:lnTo>
                    <a:pt x="617" y="100"/>
                  </a:lnTo>
                  <a:lnTo>
                    <a:pt x="594" y="104"/>
                  </a:lnTo>
                  <a:lnTo>
                    <a:pt x="567" y="105"/>
                  </a:lnTo>
                  <a:lnTo>
                    <a:pt x="535" y="104"/>
                  </a:lnTo>
                  <a:lnTo>
                    <a:pt x="509" y="98"/>
                  </a:lnTo>
                  <a:lnTo>
                    <a:pt x="486" y="88"/>
                  </a:lnTo>
                  <a:lnTo>
                    <a:pt x="468" y="74"/>
                  </a:lnTo>
                  <a:lnTo>
                    <a:pt x="455" y="59"/>
                  </a:lnTo>
                  <a:lnTo>
                    <a:pt x="446" y="40"/>
                  </a:lnTo>
                  <a:lnTo>
                    <a:pt x="440" y="2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3890963" y="3236913"/>
              <a:ext cx="2058988" cy="171450"/>
            </a:xfrm>
            <a:custGeom>
              <a:avLst/>
              <a:gdLst>
                <a:gd name="T0" fmla="*/ 1302 w 2593"/>
                <a:gd name="T1" fmla="*/ 97 h 218"/>
                <a:gd name="T2" fmla="*/ 1268 w 2593"/>
                <a:gd name="T3" fmla="*/ 191 h 218"/>
                <a:gd name="T4" fmla="*/ 1320 w 2593"/>
                <a:gd name="T5" fmla="*/ 119 h 218"/>
                <a:gd name="T6" fmla="*/ 1308 w 2593"/>
                <a:gd name="T7" fmla="*/ 79 h 218"/>
                <a:gd name="T8" fmla="*/ 2593 w 2593"/>
                <a:gd name="T9" fmla="*/ 1 h 218"/>
                <a:gd name="T10" fmla="*/ 2535 w 2593"/>
                <a:gd name="T11" fmla="*/ 218 h 218"/>
                <a:gd name="T12" fmla="*/ 2306 w 2593"/>
                <a:gd name="T13" fmla="*/ 1 h 218"/>
                <a:gd name="T14" fmla="*/ 2359 w 2593"/>
                <a:gd name="T15" fmla="*/ 3 h 218"/>
                <a:gd name="T16" fmla="*/ 2376 w 2593"/>
                <a:gd name="T17" fmla="*/ 16 h 218"/>
                <a:gd name="T18" fmla="*/ 2514 w 2593"/>
                <a:gd name="T19" fmla="*/ 195 h 218"/>
                <a:gd name="T20" fmla="*/ 2531 w 2593"/>
                <a:gd name="T21" fmla="*/ 218 h 218"/>
                <a:gd name="T22" fmla="*/ 2395 w 2593"/>
                <a:gd name="T23" fmla="*/ 133 h 218"/>
                <a:gd name="T24" fmla="*/ 2372 w 2593"/>
                <a:gd name="T25" fmla="*/ 102 h 218"/>
                <a:gd name="T26" fmla="*/ 2363 w 2593"/>
                <a:gd name="T27" fmla="*/ 101 h 218"/>
                <a:gd name="T28" fmla="*/ 2364 w 2593"/>
                <a:gd name="T29" fmla="*/ 132 h 218"/>
                <a:gd name="T30" fmla="*/ 2306 w 2593"/>
                <a:gd name="T31" fmla="*/ 218 h 218"/>
                <a:gd name="T32" fmla="*/ 2081 w 2593"/>
                <a:gd name="T33" fmla="*/ 1 h 218"/>
                <a:gd name="T34" fmla="*/ 2139 w 2593"/>
                <a:gd name="T35" fmla="*/ 218 h 218"/>
                <a:gd name="T36" fmla="*/ 2081 w 2593"/>
                <a:gd name="T37" fmla="*/ 1 h 218"/>
                <a:gd name="T38" fmla="*/ 1629 w 2593"/>
                <a:gd name="T39" fmla="*/ 1 h 218"/>
                <a:gd name="T40" fmla="*/ 1651 w 2593"/>
                <a:gd name="T41" fmla="*/ 9 h 218"/>
                <a:gd name="T42" fmla="*/ 1736 w 2593"/>
                <a:gd name="T43" fmla="*/ 129 h 218"/>
                <a:gd name="T44" fmla="*/ 1757 w 2593"/>
                <a:gd name="T45" fmla="*/ 162 h 218"/>
                <a:gd name="T46" fmla="*/ 1770 w 2593"/>
                <a:gd name="T47" fmla="*/ 140 h 218"/>
                <a:gd name="T48" fmla="*/ 1850 w 2593"/>
                <a:gd name="T49" fmla="*/ 16 h 218"/>
                <a:gd name="T50" fmla="*/ 1868 w 2593"/>
                <a:gd name="T51" fmla="*/ 3 h 218"/>
                <a:gd name="T52" fmla="*/ 1915 w 2593"/>
                <a:gd name="T53" fmla="*/ 1 h 218"/>
                <a:gd name="T54" fmla="*/ 1856 w 2593"/>
                <a:gd name="T55" fmla="*/ 218 h 218"/>
                <a:gd name="T56" fmla="*/ 1856 w 2593"/>
                <a:gd name="T57" fmla="*/ 113 h 218"/>
                <a:gd name="T58" fmla="*/ 1851 w 2593"/>
                <a:gd name="T59" fmla="*/ 107 h 218"/>
                <a:gd name="T60" fmla="*/ 1838 w 2593"/>
                <a:gd name="T61" fmla="*/ 129 h 218"/>
                <a:gd name="T62" fmla="*/ 1734 w 2593"/>
                <a:gd name="T63" fmla="*/ 218 h 218"/>
                <a:gd name="T64" fmla="*/ 1662 w 2593"/>
                <a:gd name="T65" fmla="*/ 113 h 218"/>
                <a:gd name="T66" fmla="*/ 1652 w 2593"/>
                <a:gd name="T67" fmla="*/ 218 h 218"/>
                <a:gd name="T68" fmla="*/ 1594 w 2593"/>
                <a:gd name="T69" fmla="*/ 1 h 218"/>
                <a:gd name="T70" fmla="*/ 927 w 2593"/>
                <a:gd name="T71" fmla="*/ 1 h 218"/>
                <a:gd name="T72" fmla="*/ 869 w 2593"/>
                <a:gd name="T73" fmla="*/ 218 h 218"/>
                <a:gd name="T74" fmla="*/ 643 w 2593"/>
                <a:gd name="T75" fmla="*/ 1 h 218"/>
                <a:gd name="T76" fmla="*/ 702 w 2593"/>
                <a:gd name="T77" fmla="*/ 199 h 218"/>
                <a:gd name="T78" fmla="*/ 642 w 2593"/>
                <a:gd name="T79" fmla="*/ 218 h 218"/>
                <a:gd name="T80" fmla="*/ 643 w 2593"/>
                <a:gd name="T81" fmla="*/ 201 h 218"/>
                <a:gd name="T82" fmla="*/ 436 w 2593"/>
                <a:gd name="T83" fmla="*/ 1 h 218"/>
                <a:gd name="T84" fmla="*/ 494 w 2593"/>
                <a:gd name="T85" fmla="*/ 198 h 218"/>
                <a:gd name="T86" fmla="*/ 437 w 2593"/>
                <a:gd name="T87" fmla="*/ 218 h 218"/>
                <a:gd name="T88" fmla="*/ 436 w 2593"/>
                <a:gd name="T89" fmla="*/ 1 h 218"/>
                <a:gd name="T90" fmla="*/ 58 w 2593"/>
                <a:gd name="T91" fmla="*/ 1 h 218"/>
                <a:gd name="T92" fmla="*/ 211 w 2593"/>
                <a:gd name="T93" fmla="*/ 132 h 218"/>
                <a:gd name="T94" fmla="*/ 271 w 2593"/>
                <a:gd name="T95" fmla="*/ 1 h 218"/>
                <a:gd name="T96" fmla="*/ 211 w 2593"/>
                <a:gd name="T97" fmla="*/ 218 h 218"/>
                <a:gd name="T98" fmla="*/ 58 w 2593"/>
                <a:gd name="T99" fmla="*/ 183 h 218"/>
                <a:gd name="T100" fmla="*/ 0 w 2593"/>
                <a:gd name="T101" fmla="*/ 218 h 218"/>
                <a:gd name="T102" fmla="*/ 1311 w 2593"/>
                <a:gd name="T103" fmla="*/ 0 h 218"/>
                <a:gd name="T104" fmla="*/ 1330 w 2593"/>
                <a:gd name="T105" fmla="*/ 5 h 218"/>
                <a:gd name="T106" fmla="*/ 1201 w 2593"/>
                <a:gd name="T107" fmla="*/ 218 h 218"/>
                <a:gd name="T108" fmla="*/ 1284 w 2593"/>
                <a:gd name="T109" fmla="*/ 11 h 218"/>
                <a:gd name="T110" fmla="*/ 1311 w 2593"/>
                <a:gd name="T1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3" h="218">
                  <a:moveTo>
                    <a:pt x="1308" y="79"/>
                  </a:moveTo>
                  <a:lnTo>
                    <a:pt x="1302" y="97"/>
                  </a:lnTo>
                  <a:lnTo>
                    <a:pt x="1295" y="118"/>
                  </a:lnTo>
                  <a:lnTo>
                    <a:pt x="1268" y="191"/>
                  </a:lnTo>
                  <a:lnTo>
                    <a:pt x="1345" y="191"/>
                  </a:lnTo>
                  <a:lnTo>
                    <a:pt x="1320" y="119"/>
                  </a:lnTo>
                  <a:lnTo>
                    <a:pt x="1312" y="97"/>
                  </a:lnTo>
                  <a:lnTo>
                    <a:pt x="1308" y="79"/>
                  </a:lnTo>
                  <a:close/>
                  <a:moveTo>
                    <a:pt x="2535" y="1"/>
                  </a:moveTo>
                  <a:lnTo>
                    <a:pt x="2593" y="1"/>
                  </a:lnTo>
                  <a:lnTo>
                    <a:pt x="2593" y="218"/>
                  </a:lnTo>
                  <a:lnTo>
                    <a:pt x="2535" y="218"/>
                  </a:lnTo>
                  <a:lnTo>
                    <a:pt x="2535" y="1"/>
                  </a:lnTo>
                  <a:close/>
                  <a:moveTo>
                    <a:pt x="2306" y="1"/>
                  </a:moveTo>
                  <a:lnTo>
                    <a:pt x="2348" y="1"/>
                  </a:lnTo>
                  <a:lnTo>
                    <a:pt x="2359" y="3"/>
                  </a:lnTo>
                  <a:lnTo>
                    <a:pt x="2369" y="8"/>
                  </a:lnTo>
                  <a:lnTo>
                    <a:pt x="2376" y="16"/>
                  </a:lnTo>
                  <a:lnTo>
                    <a:pt x="2503" y="180"/>
                  </a:lnTo>
                  <a:lnTo>
                    <a:pt x="2514" y="195"/>
                  </a:lnTo>
                  <a:lnTo>
                    <a:pt x="2523" y="207"/>
                  </a:lnTo>
                  <a:lnTo>
                    <a:pt x="2531" y="218"/>
                  </a:lnTo>
                  <a:lnTo>
                    <a:pt x="2460" y="218"/>
                  </a:lnTo>
                  <a:lnTo>
                    <a:pt x="2395" y="133"/>
                  </a:lnTo>
                  <a:lnTo>
                    <a:pt x="2383" y="117"/>
                  </a:lnTo>
                  <a:lnTo>
                    <a:pt x="2372" y="102"/>
                  </a:lnTo>
                  <a:lnTo>
                    <a:pt x="2363" y="89"/>
                  </a:lnTo>
                  <a:lnTo>
                    <a:pt x="2363" y="101"/>
                  </a:lnTo>
                  <a:lnTo>
                    <a:pt x="2364" y="117"/>
                  </a:lnTo>
                  <a:lnTo>
                    <a:pt x="2364" y="132"/>
                  </a:lnTo>
                  <a:lnTo>
                    <a:pt x="2364" y="218"/>
                  </a:lnTo>
                  <a:lnTo>
                    <a:pt x="2306" y="218"/>
                  </a:lnTo>
                  <a:lnTo>
                    <a:pt x="2306" y="1"/>
                  </a:lnTo>
                  <a:close/>
                  <a:moveTo>
                    <a:pt x="2081" y="1"/>
                  </a:moveTo>
                  <a:lnTo>
                    <a:pt x="2139" y="1"/>
                  </a:lnTo>
                  <a:lnTo>
                    <a:pt x="2139" y="218"/>
                  </a:lnTo>
                  <a:lnTo>
                    <a:pt x="2081" y="218"/>
                  </a:lnTo>
                  <a:lnTo>
                    <a:pt x="2081" y="1"/>
                  </a:lnTo>
                  <a:close/>
                  <a:moveTo>
                    <a:pt x="1594" y="1"/>
                  </a:moveTo>
                  <a:lnTo>
                    <a:pt x="1629" y="1"/>
                  </a:lnTo>
                  <a:lnTo>
                    <a:pt x="1641" y="3"/>
                  </a:lnTo>
                  <a:lnTo>
                    <a:pt x="1651" y="9"/>
                  </a:lnTo>
                  <a:lnTo>
                    <a:pt x="1659" y="17"/>
                  </a:lnTo>
                  <a:lnTo>
                    <a:pt x="1736" y="129"/>
                  </a:lnTo>
                  <a:lnTo>
                    <a:pt x="1748" y="146"/>
                  </a:lnTo>
                  <a:lnTo>
                    <a:pt x="1757" y="162"/>
                  </a:lnTo>
                  <a:lnTo>
                    <a:pt x="1764" y="152"/>
                  </a:lnTo>
                  <a:lnTo>
                    <a:pt x="1770" y="140"/>
                  </a:lnTo>
                  <a:lnTo>
                    <a:pt x="1778" y="127"/>
                  </a:lnTo>
                  <a:lnTo>
                    <a:pt x="1850" y="16"/>
                  </a:lnTo>
                  <a:lnTo>
                    <a:pt x="1858" y="8"/>
                  </a:lnTo>
                  <a:lnTo>
                    <a:pt x="1868" y="3"/>
                  </a:lnTo>
                  <a:lnTo>
                    <a:pt x="1879" y="1"/>
                  </a:lnTo>
                  <a:lnTo>
                    <a:pt x="1915" y="1"/>
                  </a:lnTo>
                  <a:lnTo>
                    <a:pt x="1915" y="218"/>
                  </a:lnTo>
                  <a:lnTo>
                    <a:pt x="1856" y="218"/>
                  </a:lnTo>
                  <a:lnTo>
                    <a:pt x="1856" y="130"/>
                  </a:lnTo>
                  <a:lnTo>
                    <a:pt x="1856" y="113"/>
                  </a:lnTo>
                  <a:lnTo>
                    <a:pt x="1857" y="96"/>
                  </a:lnTo>
                  <a:lnTo>
                    <a:pt x="1851" y="107"/>
                  </a:lnTo>
                  <a:lnTo>
                    <a:pt x="1844" y="119"/>
                  </a:lnTo>
                  <a:lnTo>
                    <a:pt x="1838" y="129"/>
                  </a:lnTo>
                  <a:lnTo>
                    <a:pt x="1780" y="218"/>
                  </a:lnTo>
                  <a:lnTo>
                    <a:pt x="1734" y="218"/>
                  </a:lnTo>
                  <a:lnTo>
                    <a:pt x="1671" y="127"/>
                  </a:lnTo>
                  <a:lnTo>
                    <a:pt x="1662" y="113"/>
                  </a:lnTo>
                  <a:lnTo>
                    <a:pt x="1652" y="96"/>
                  </a:lnTo>
                  <a:lnTo>
                    <a:pt x="1652" y="218"/>
                  </a:lnTo>
                  <a:lnTo>
                    <a:pt x="1594" y="218"/>
                  </a:lnTo>
                  <a:lnTo>
                    <a:pt x="1594" y="1"/>
                  </a:lnTo>
                  <a:close/>
                  <a:moveTo>
                    <a:pt x="869" y="1"/>
                  </a:moveTo>
                  <a:lnTo>
                    <a:pt x="927" y="1"/>
                  </a:lnTo>
                  <a:lnTo>
                    <a:pt x="927" y="218"/>
                  </a:lnTo>
                  <a:lnTo>
                    <a:pt x="869" y="218"/>
                  </a:lnTo>
                  <a:lnTo>
                    <a:pt x="869" y="1"/>
                  </a:lnTo>
                  <a:close/>
                  <a:moveTo>
                    <a:pt x="643" y="1"/>
                  </a:moveTo>
                  <a:lnTo>
                    <a:pt x="702" y="1"/>
                  </a:lnTo>
                  <a:lnTo>
                    <a:pt x="702" y="199"/>
                  </a:lnTo>
                  <a:lnTo>
                    <a:pt x="700" y="218"/>
                  </a:lnTo>
                  <a:lnTo>
                    <a:pt x="642" y="218"/>
                  </a:lnTo>
                  <a:lnTo>
                    <a:pt x="642" y="210"/>
                  </a:lnTo>
                  <a:lnTo>
                    <a:pt x="643" y="201"/>
                  </a:lnTo>
                  <a:lnTo>
                    <a:pt x="643" y="1"/>
                  </a:lnTo>
                  <a:close/>
                  <a:moveTo>
                    <a:pt x="436" y="1"/>
                  </a:moveTo>
                  <a:lnTo>
                    <a:pt x="494" y="1"/>
                  </a:lnTo>
                  <a:lnTo>
                    <a:pt x="494" y="198"/>
                  </a:lnTo>
                  <a:lnTo>
                    <a:pt x="497" y="218"/>
                  </a:lnTo>
                  <a:lnTo>
                    <a:pt x="437" y="218"/>
                  </a:lnTo>
                  <a:lnTo>
                    <a:pt x="436" y="202"/>
                  </a:lnTo>
                  <a:lnTo>
                    <a:pt x="436" y="1"/>
                  </a:lnTo>
                  <a:close/>
                  <a:moveTo>
                    <a:pt x="0" y="1"/>
                  </a:moveTo>
                  <a:lnTo>
                    <a:pt x="58" y="1"/>
                  </a:lnTo>
                  <a:lnTo>
                    <a:pt x="58" y="132"/>
                  </a:lnTo>
                  <a:lnTo>
                    <a:pt x="211" y="132"/>
                  </a:lnTo>
                  <a:lnTo>
                    <a:pt x="211" y="1"/>
                  </a:lnTo>
                  <a:lnTo>
                    <a:pt x="271" y="1"/>
                  </a:lnTo>
                  <a:lnTo>
                    <a:pt x="271" y="218"/>
                  </a:lnTo>
                  <a:lnTo>
                    <a:pt x="211" y="218"/>
                  </a:lnTo>
                  <a:lnTo>
                    <a:pt x="211" y="183"/>
                  </a:lnTo>
                  <a:lnTo>
                    <a:pt x="58" y="183"/>
                  </a:lnTo>
                  <a:lnTo>
                    <a:pt x="58" y="218"/>
                  </a:lnTo>
                  <a:lnTo>
                    <a:pt x="0" y="218"/>
                  </a:lnTo>
                  <a:lnTo>
                    <a:pt x="0" y="1"/>
                  </a:lnTo>
                  <a:close/>
                  <a:moveTo>
                    <a:pt x="1311" y="0"/>
                  </a:moveTo>
                  <a:lnTo>
                    <a:pt x="1321" y="1"/>
                  </a:lnTo>
                  <a:lnTo>
                    <a:pt x="1330" y="5"/>
                  </a:lnTo>
                  <a:lnTo>
                    <a:pt x="1416" y="218"/>
                  </a:lnTo>
                  <a:lnTo>
                    <a:pt x="1201" y="218"/>
                  </a:lnTo>
                  <a:lnTo>
                    <a:pt x="1277" y="23"/>
                  </a:lnTo>
                  <a:lnTo>
                    <a:pt x="1284" y="11"/>
                  </a:lnTo>
                  <a:lnTo>
                    <a:pt x="1297" y="2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3287713" y="3122613"/>
              <a:ext cx="479425" cy="477838"/>
            </a:xfrm>
            <a:custGeom>
              <a:avLst/>
              <a:gdLst>
                <a:gd name="T0" fmla="*/ 302 w 604"/>
                <a:gd name="T1" fmla="*/ 0 h 602"/>
                <a:gd name="T2" fmla="*/ 341 w 604"/>
                <a:gd name="T3" fmla="*/ 2 h 602"/>
                <a:gd name="T4" fmla="*/ 379 w 604"/>
                <a:gd name="T5" fmla="*/ 9 h 602"/>
                <a:gd name="T6" fmla="*/ 416 w 604"/>
                <a:gd name="T7" fmla="*/ 22 h 602"/>
                <a:gd name="T8" fmla="*/ 452 w 604"/>
                <a:gd name="T9" fmla="*/ 39 h 602"/>
                <a:gd name="T10" fmla="*/ 485 w 604"/>
                <a:gd name="T11" fmla="*/ 61 h 602"/>
                <a:gd name="T12" fmla="*/ 516 w 604"/>
                <a:gd name="T13" fmla="*/ 88 h 602"/>
                <a:gd name="T14" fmla="*/ 544 w 604"/>
                <a:gd name="T15" fmla="*/ 119 h 602"/>
                <a:gd name="T16" fmla="*/ 566 w 604"/>
                <a:gd name="T17" fmla="*/ 152 h 602"/>
                <a:gd name="T18" fmla="*/ 582 w 604"/>
                <a:gd name="T19" fmla="*/ 187 h 602"/>
                <a:gd name="T20" fmla="*/ 594 w 604"/>
                <a:gd name="T21" fmla="*/ 224 h 602"/>
                <a:gd name="T22" fmla="*/ 602 w 604"/>
                <a:gd name="T23" fmla="*/ 263 h 602"/>
                <a:gd name="T24" fmla="*/ 604 w 604"/>
                <a:gd name="T25" fmla="*/ 301 h 602"/>
                <a:gd name="T26" fmla="*/ 602 w 604"/>
                <a:gd name="T27" fmla="*/ 339 h 602"/>
                <a:gd name="T28" fmla="*/ 594 w 604"/>
                <a:gd name="T29" fmla="*/ 377 h 602"/>
                <a:gd name="T30" fmla="*/ 582 w 604"/>
                <a:gd name="T31" fmla="*/ 414 h 602"/>
                <a:gd name="T32" fmla="*/ 566 w 604"/>
                <a:gd name="T33" fmla="*/ 450 h 602"/>
                <a:gd name="T34" fmla="*/ 544 w 604"/>
                <a:gd name="T35" fmla="*/ 483 h 602"/>
                <a:gd name="T36" fmla="*/ 516 w 604"/>
                <a:gd name="T37" fmla="*/ 513 h 602"/>
                <a:gd name="T38" fmla="*/ 485 w 604"/>
                <a:gd name="T39" fmla="*/ 541 h 602"/>
                <a:gd name="T40" fmla="*/ 452 w 604"/>
                <a:gd name="T41" fmla="*/ 563 h 602"/>
                <a:gd name="T42" fmla="*/ 416 w 604"/>
                <a:gd name="T43" fmla="*/ 579 h 602"/>
                <a:gd name="T44" fmla="*/ 379 w 604"/>
                <a:gd name="T45" fmla="*/ 592 h 602"/>
                <a:gd name="T46" fmla="*/ 341 w 604"/>
                <a:gd name="T47" fmla="*/ 599 h 602"/>
                <a:gd name="T48" fmla="*/ 302 w 604"/>
                <a:gd name="T49" fmla="*/ 602 h 602"/>
                <a:gd name="T50" fmla="*/ 264 w 604"/>
                <a:gd name="T51" fmla="*/ 599 h 602"/>
                <a:gd name="T52" fmla="*/ 226 w 604"/>
                <a:gd name="T53" fmla="*/ 592 h 602"/>
                <a:gd name="T54" fmla="*/ 189 w 604"/>
                <a:gd name="T55" fmla="*/ 579 h 602"/>
                <a:gd name="T56" fmla="*/ 154 w 604"/>
                <a:gd name="T57" fmla="*/ 563 h 602"/>
                <a:gd name="T58" fmla="*/ 121 w 604"/>
                <a:gd name="T59" fmla="*/ 541 h 602"/>
                <a:gd name="T60" fmla="*/ 90 w 604"/>
                <a:gd name="T61" fmla="*/ 513 h 602"/>
                <a:gd name="T62" fmla="*/ 62 w 604"/>
                <a:gd name="T63" fmla="*/ 483 h 602"/>
                <a:gd name="T64" fmla="*/ 40 w 604"/>
                <a:gd name="T65" fmla="*/ 450 h 602"/>
                <a:gd name="T66" fmla="*/ 22 w 604"/>
                <a:gd name="T67" fmla="*/ 414 h 602"/>
                <a:gd name="T68" fmla="*/ 10 w 604"/>
                <a:gd name="T69" fmla="*/ 377 h 602"/>
                <a:gd name="T70" fmla="*/ 4 w 604"/>
                <a:gd name="T71" fmla="*/ 339 h 602"/>
                <a:gd name="T72" fmla="*/ 0 w 604"/>
                <a:gd name="T73" fmla="*/ 301 h 602"/>
                <a:gd name="T74" fmla="*/ 4 w 604"/>
                <a:gd name="T75" fmla="*/ 263 h 602"/>
                <a:gd name="T76" fmla="*/ 10 w 604"/>
                <a:gd name="T77" fmla="*/ 224 h 602"/>
                <a:gd name="T78" fmla="*/ 22 w 604"/>
                <a:gd name="T79" fmla="*/ 187 h 602"/>
                <a:gd name="T80" fmla="*/ 40 w 604"/>
                <a:gd name="T81" fmla="*/ 152 h 602"/>
                <a:gd name="T82" fmla="*/ 62 w 604"/>
                <a:gd name="T83" fmla="*/ 119 h 602"/>
                <a:gd name="T84" fmla="*/ 90 w 604"/>
                <a:gd name="T85" fmla="*/ 88 h 602"/>
                <a:gd name="T86" fmla="*/ 121 w 604"/>
                <a:gd name="T87" fmla="*/ 61 h 602"/>
                <a:gd name="T88" fmla="*/ 154 w 604"/>
                <a:gd name="T89" fmla="*/ 39 h 602"/>
                <a:gd name="T90" fmla="*/ 189 w 604"/>
                <a:gd name="T91" fmla="*/ 22 h 602"/>
                <a:gd name="T92" fmla="*/ 226 w 604"/>
                <a:gd name="T93" fmla="*/ 9 h 602"/>
                <a:gd name="T94" fmla="*/ 264 w 604"/>
                <a:gd name="T95" fmla="*/ 2 h 602"/>
                <a:gd name="T96" fmla="*/ 302 w 604"/>
                <a:gd name="T9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" h="602">
                  <a:moveTo>
                    <a:pt x="302" y="0"/>
                  </a:moveTo>
                  <a:lnTo>
                    <a:pt x="341" y="2"/>
                  </a:lnTo>
                  <a:lnTo>
                    <a:pt x="379" y="9"/>
                  </a:lnTo>
                  <a:lnTo>
                    <a:pt x="416" y="22"/>
                  </a:lnTo>
                  <a:lnTo>
                    <a:pt x="452" y="39"/>
                  </a:lnTo>
                  <a:lnTo>
                    <a:pt x="485" y="61"/>
                  </a:lnTo>
                  <a:lnTo>
                    <a:pt x="516" y="88"/>
                  </a:lnTo>
                  <a:lnTo>
                    <a:pt x="544" y="119"/>
                  </a:lnTo>
                  <a:lnTo>
                    <a:pt x="566" y="152"/>
                  </a:lnTo>
                  <a:lnTo>
                    <a:pt x="582" y="187"/>
                  </a:lnTo>
                  <a:lnTo>
                    <a:pt x="594" y="224"/>
                  </a:lnTo>
                  <a:lnTo>
                    <a:pt x="602" y="263"/>
                  </a:lnTo>
                  <a:lnTo>
                    <a:pt x="604" y="301"/>
                  </a:lnTo>
                  <a:lnTo>
                    <a:pt x="602" y="339"/>
                  </a:lnTo>
                  <a:lnTo>
                    <a:pt x="594" y="377"/>
                  </a:lnTo>
                  <a:lnTo>
                    <a:pt x="582" y="414"/>
                  </a:lnTo>
                  <a:lnTo>
                    <a:pt x="566" y="450"/>
                  </a:lnTo>
                  <a:lnTo>
                    <a:pt x="544" y="483"/>
                  </a:lnTo>
                  <a:lnTo>
                    <a:pt x="516" y="513"/>
                  </a:lnTo>
                  <a:lnTo>
                    <a:pt x="485" y="541"/>
                  </a:lnTo>
                  <a:lnTo>
                    <a:pt x="452" y="563"/>
                  </a:lnTo>
                  <a:lnTo>
                    <a:pt x="416" y="579"/>
                  </a:lnTo>
                  <a:lnTo>
                    <a:pt x="379" y="592"/>
                  </a:lnTo>
                  <a:lnTo>
                    <a:pt x="341" y="599"/>
                  </a:lnTo>
                  <a:lnTo>
                    <a:pt x="302" y="602"/>
                  </a:lnTo>
                  <a:lnTo>
                    <a:pt x="264" y="599"/>
                  </a:lnTo>
                  <a:lnTo>
                    <a:pt x="226" y="592"/>
                  </a:lnTo>
                  <a:lnTo>
                    <a:pt x="189" y="579"/>
                  </a:lnTo>
                  <a:lnTo>
                    <a:pt x="154" y="563"/>
                  </a:lnTo>
                  <a:lnTo>
                    <a:pt x="121" y="541"/>
                  </a:lnTo>
                  <a:lnTo>
                    <a:pt x="90" y="513"/>
                  </a:lnTo>
                  <a:lnTo>
                    <a:pt x="62" y="483"/>
                  </a:lnTo>
                  <a:lnTo>
                    <a:pt x="40" y="450"/>
                  </a:lnTo>
                  <a:lnTo>
                    <a:pt x="22" y="414"/>
                  </a:lnTo>
                  <a:lnTo>
                    <a:pt x="10" y="377"/>
                  </a:lnTo>
                  <a:lnTo>
                    <a:pt x="4" y="339"/>
                  </a:lnTo>
                  <a:lnTo>
                    <a:pt x="0" y="301"/>
                  </a:lnTo>
                  <a:lnTo>
                    <a:pt x="4" y="263"/>
                  </a:lnTo>
                  <a:lnTo>
                    <a:pt x="10" y="224"/>
                  </a:lnTo>
                  <a:lnTo>
                    <a:pt x="22" y="187"/>
                  </a:lnTo>
                  <a:lnTo>
                    <a:pt x="40" y="152"/>
                  </a:lnTo>
                  <a:lnTo>
                    <a:pt x="62" y="119"/>
                  </a:lnTo>
                  <a:lnTo>
                    <a:pt x="90" y="88"/>
                  </a:lnTo>
                  <a:lnTo>
                    <a:pt x="121" y="61"/>
                  </a:lnTo>
                  <a:lnTo>
                    <a:pt x="154" y="39"/>
                  </a:lnTo>
                  <a:lnTo>
                    <a:pt x="189" y="22"/>
                  </a:lnTo>
                  <a:lnTo>
                    <a:pt x="226" y="9"/>
                  </a:lnTo>
                  <a:lnTo>
                    <a:pt x="264" y="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3394076" y="3163888"/>
              <a:ext cx="336550" cy="381000"/>
            </a:xfrm>
            <a:custGeom>
              <a:avLst/>
              <a:gdLst>
                <a:gd name="T0" fmla="*/ 263 w 423"/>
                <a:gd name="T1" fmla="*/ 11 h 479"/>
                <a:gd name="T2" fmla="*/ 323 w 423"/>
                <a:gd name="T3" fmla="*/ 44 h 479"/>
                <a:gd name="T4" fmla="*/ 370 w 423"/>
                <a:gd name="T5" fmla="*/ 92 h 479"/>
                <a:gd name="T6" fmla="*/ 403 w 423"/>
                <a:gd name="T7" fmla="*/ 149 h 479"/>
                <a:gd name="T8" fmla="*/ 421 w 423"/>
                <a:gd name="T9" fmla="*/ 213 h 479"/>
                <a:gd name="T10" fmla="*/ 421 w 423"/>
                <a:gd name="T11" fmla="*/ 282 h 479"/>
                <a:gd name="T12" fmla="*/ 402 w 423"/>
                <a:gd name="T13" fmla="*/ 348 h 479"/>
                <a:gd name="T14" fmla="*/ 367 w 423"/>
                <a:gd name="T15" fmla="*/ 408 h 479"/>
                <a:gd name="T16" fmla="*/ 354 w 423"/>
                <a:gd name="T17" fmla="*/ 421 h 479"/>
                <a:gd name="T18" fmla="*/ 289 w 423"/>
                <a:gd name="T19" fmla="*/ 464 h 479"/>
                <a:gd name="T20" fmla="*/ 218 w 423"/>
                <a:gd name="T21" fmla="*/ 479 h 479"/>
                <a:gd name="T22" fmla="*/ 148 w 423"/>
                <a:gd name="T23" fmla="*/ 469 h 479"/>
                <a:gd name="T24" fmla="*/ 87 w 423"/>
                <a:gd name="T25" fmla="*/ 439 h 479"/>
                <a:gd name="T26" fmla="*/ 39 w 423"/>
                <a:gd name="T27" fmla="*/ 393 h 479"/>
                <a:gd name="T28" fmla="*/ 11 w 423"/>
                <a:gd name="T29" fmla="*/ 347 h 479"/>
                <a:gd name="T30" fmla="*/ 1 w 423"/>
                <a:gd name="T31" fmla="*/ 308 h 479"/>
                <a:gd name="T32" fmla="*/ 1 w 423"/>
                <a:gd name="T33" fmla="*/ 278 h 479"/>
                <a:gd name="T34" fmla="*/ 3 w 423"/>
                <a:gd name="T35" fmla="*/ 260 h 479"/>
                <a:gd name="T36" fmla="*/ 18 w 423"/>
                <a:gd name="T37" fmla="*/ 218 h 479"/>
                <a:gd name="T38" fmla="*/ 47 w 423"/>
                <a:gd name="T39" fmla="*/ 178 h 479"/>
                <a:gd name="T40" fmla="*/ 86 w 423"/>
                <a:gd name="T41" fmla="*/ 153 h 479"/>
                <a:gd name="T42" fmla="*/ 128 w 423"/>
                <a:gd name="T43" fmla="*/ 145 h 479"/>
                <a:gd name="T44" fmla="*/ 162 w 423"/>
                <a:gd name="T45" fmla="*/ 150 h 479"/>
                <a:gd name="T46" fmla="*/ 189 w 423"/>
                <a:gd name="T47" fmla="*/ 166 h 479"/>
                <a:gd name="T48" fmla="*/ 206 w 423"/>
                <a:gd name="T49" fmla="*/ 187 h 479"/>
                <a:gd name="T50" fmla="*/ 207 w 423"/>
                <a:gd name="T51" fmla="*/ 205 h 479"/>
                <a:gd name="T52" fmla="*/ 199 w 423"/>
                <a:gd name="T53" fmla="*/ 222 h 479"/>
                <a:gd name="T54" fmla="*/ 182 w 423"/>
                <a:gd name="T55" fmla="*/ 229 h 479"/>
                <a:gd name="T56" fmla="*/ 154 w 423"/>
                <a:gd name="T57" fmla="*/ 225 h 479"/>
                <a:gd name="T58" fmla="*/ 121 w 423"/>
                <a:gd name="T59" fmla="*/ 233 h 479"/>
                <a:gd name="T60" fmla="*/ 95 w 423"/>
                <a:gd name="T61" fmla="*/ 256 h 479"/>
                <a:gd name="T62" fmla="*/ 84 w 423"/>
                <a:gd name="T63" fmla="*/ 290 h 479"/>
                <a:gd name="T64" fmla="*/ 88 w 423"/>
                <a:gd name="T65" fmla="*/ 324 h 479"/>
                <a:gd name="T66" fmla="*/ 115 w 423"/>
                <a:gd name="T67" fmla="*/ 359 h 479"/>
                <a:gd name="T68" fmla="*/ 156 w 423"/>
                <a:gd name="T69" fmla="*/ 385 h 479"/>
                <a:gd name="T70" fmla="*/ 197 w 423"/>
                <a:gd name="T71" fmla="*/ 392 h 479"/>
                <a:gd name="T72" fmla="*/ 246 w 423"/>
                <a:gd name="T73" fmla="*/ 387 h 479"/>
                <a:gd name="T74" fmla="*/ 291 w 423"/>
                <a:gd name="T75" fmla="*/ 368 h 479"/>
                <a:gd name="T76" fmla="*/ 336 w 423"/>
                <a:gd name="T77" fmla="*/ 323 h 479"/>
                <a:gd name="T78" fmla="*/ 366 w 423"/>
                <a:gd name="T79" fmla="*/ 269 h 479"/>
                <a:gd name="T80" fmla="*/ 372 w 423"/>
                <a:gd name="T81" fmla="*/ 238 h 479"/>
                <a:gd name="T82" fmla="*/ 375 w 423"/>
                <a:gd name="T83" fmla="*/ 224 h 479"/>
                <a:gd name="T84" fmla="*/ 375 w 423"/>
                <a:gd name="T85" fmla="*/ 192 h 479"/>
                <a:gd name="T86" fmla="*/ 368 w 423"/>
                <a:gd name="T87" fmla="*/ 152 h 479"/>
                <a:gd name="T88" fmla="*/ 346 w 423"/>
                <a:gd name="T89" fmla="*/ 102 h 479"/>
                <a:gd name="T90" fmla="*/ 307 w 423"/>
                <a:gd name="T91" fmla="*/ 53 h 479"/>
                <a:gd name="T92" fmla="*/ 259 w 423"/>
                <a:gd name="T93" fmla="*/ 1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3" h="479">
                  <a:moveTo>
                    <a:pt x="231" y="0"/>
                  </a:moveTo>
                  <a:lnTo>
                    <a:pt x="263" y="11"/>
                  </a:lnTo>
                  <a:lnTo>
                    <a:pt x="294" y="25"/>
                  </a:lnTo>
                  <a:lnTo>
                    <a:pt x="323" y="44"/>
                  </a:lnTo>
                  <a:lnTo>
                    <a:pt x="348" y="66"/>
                  </a:lnTo>
                  <a:lnTo>
                    <a:pt x="370" y="92"/>
                  </a:lnTo>
                  <a:lnTo>
                    <a:pt x="389" y="120"/>
                  </a:lnTo>
                  <a:lnTo>
                    <a:pt x="403" y="149"/>
                  </a:lnTo>
                  <a:lnTo>
                    <a:pt x="414" y="180"/>
                  </a:lnTo>
                  <a:lnTo>
                    <a:pt x="421" y="213"/>
                  </a:lnTo>
                  <a:lnTo>
                    <a:pt x="423" y="247"/>
                  </a:lnTo>
                  <a:lnTo>
                    <a:pt x="421" y="282"/>
                  </a:lnTo>
                  <a:lnTo>
                    <a:pt x="413" y="316"/>
                  </a:lnTo>
                  <a:lnTo>
                    <a:pt x="402" y="348"/>
                  </a:lnTo>
                  <a:lnTo>
                    <a:pt x="387" y="379"/>
                  </a:lnTo>
                  <a:lnTo>
                    <a:pt x="367" y="408"/>
                  </a:lnTo>
                  <a:lnTo>
                    <a:pt x="360" y="414"/>
                  </a:lnTo>
                  <a:lnTo>
                    <a:pt x="354" y="421"/>
                  </a:lnTo>
                  <a:lnTo>
                    <a:pt x="322" y="445"/>
                  </a:lnTo>
                  <a:lnTo>
                    <a:pt x="289" y="464"/>
                  </a:lnTo>
                  <a:lnTo>
                    <a:pt x="254" y="475"/>
                  </a:lnTo>
                  <a:lnTo>
                    <a:pt x="218" y="479"/>
                  </a:lnTo>
                  <a:lnTo>
                    <a:pt x="180" y="476"/>
                  </a:lnTo>
                  <a:lnTo>
                    <a:pt x="148" y="469"/>
                  </a:lnTo>
                  <a:lnTo>
                    <a:pt x="117" y="456"/>
                  </a:lnTo>
                  <a:lnTo>
                    <a:pt x="87" y="439"/>
                  </a:lnTo>
                  <a:lnTo>
                    <a:pt x="62" y="419"/>
                  </a:lnTo>
                  <a:lnTo>
                    <a:pt x="39" y="393"/>
                  </a:lnTo>
                  <a:lnTo>
                    <a:pt x="22" y="369"/>
                  </a:lnTo>
                  <a:lnTo>
                    <a:pt x="11" y="347"/>
                  </a:lnTo>
                  <a:lnTo>
                    <a:pt x="4" y="326"/>
                  </a:lnTo>
                  <a:lnTo>
                    <a:pt x="1" y="308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2" y="267"/>
                  </a:lnTo>
                  <a:lnTo>
                    <a:pt x="3" y="260"/>
                  </a:lnTo>
                  <a:lnTo>
                    <a:pt x="8" y="238"/>
                  </a:lnTo>
                  <a:lnTo>
                    <a:pt x="18" y="218"/>
                  </a:lnTo>
                  <a:lnTo>
                    <a:pt x="31" y="197"/>
                  </a:lnTo>
                  <a:lnTo>
                    <a:pt x="47" y="178"/>
                  </a:lnTo>
                  <a:lnTo>
                    <a:pt x="67" y="163"/>
                  </a:lnTo>
                  <a:lnTo>
                    <a:pt x="86" y="153"/>
                  </a:lnTo>
                  <a:lnTo>
                    <a:pt x="107" y="147"/>
                  </a:lnTo>
                  <a:lnTo>
                    <a:pt x="128" y="145"/>
                  </a:lnTo>
                  <a:lnTo>
                    <a:pt x="148" y="146"/>
                  </a:lnTo>
                  <a:lnTo>
                    <a:pt x="162" y="150"/>
                  </a:lnTo>
                  <a:lnTo>
                    <a:pt x="176" y="157"/>
                  </a:lnTo>
                  <a:lnTo>
                    <a:pt x="189" y="166"/>
                  </a:lnTo>
                  <a:lnTo>
                    <a:pt x="199" y="177"/>
                  </a:lnTo>
                  <a:lnTo>
                    <a:pt x="206" y="187"/>
                  </a:lnTo>
                  <a:lnTo>
                    <a:pt x="207" y="196"/>
                  </a:lnTo>
                  <a:lnTo>
                    <a:pt x="207" y="205"/>
                  </a:lnTo>
                  <a:lnTo>
                    <a:pt x="205" y="214"/>
                  </a:lnTo>
                  <a:lnTo>
                    <a:pt x="199" y="222"/>
                  </a:lnTo>
                  <a:lnTo>
                    <a:pt x="192" y="226"/>
                  </a:lnTo>
                  <a:lnTo>
                    <a:pt x="182" y="229"/>
                  </a:lnTo>
                  <a:lnTo>
                    <a:pt x="172" y="227"/>
                  </a:lnTo>
                  <a:lnTo>
                    <a:pt x="154" y="225"/>
                  </a:lnTo>
                  <a:lnTo>
                    <a:pt x="137" y="227"/>
                  </a:lnTo>
                  <a:lnTo>
                    <a:pt x="121" y="233"/>
                  </a:lnTo>
                  <a:lnTo>
                    <a:pt x="107" y="242"/>
                  </a:lnTo>
                  <a:lnTo>
                    <a:pt x="95" y="256"/>
                  </a:lnTo>
                  <a:lnTo>
                    <a:pt x="87" y="272"/>
                  </a:lnTo>
                  <a:lnTo>
                    <a:pt x="84" y="290"/>
                  </a:lnTo>
                  <a:lnTo>
                    <a:pt x="85" y="308"/>
                  </a:lnTo>
                  <a:lnTo>
                    <a:pt x="88" y="324"/>
                  </a:lnTo>
                  <a:lnTo>
                    <a:pt x="99" y="342"/>
                  </a:lnTo>
                  <a:lnTo>
                    <a:pt x="115" y="359"/>
                  </a:lnTo>
                  <a:lnTo>
                    <a:pt x="134" y="374"/>
                  </a:lnTo>
                  <a:lnTo>
                    <a:pt x="156" y="385"/>
                  </a:lnTo>
                  <a:lnTo>
                    <a:pt x="175" y="390"/>
                  </a:lnTo>
                  <a:lnTo>
                    <a:pt x="197" y="392"/>
                  </a:lnTo>
                  <a:lnTo>
                    <a:pt x="221" y="391"/>
                  </a:lnTo>
                  <a:lnTo>
                    <a:pt x="246" y="387"/>
                  </a:lnTo>
                  <a:lnTo>
                    <a:pt x="269" y="379"/>
                  </a:lnTo>
                  <a:lnTo>
                    <a:pt x="291" y="368"/>
                  </a:lnTo>
                  <a:lnTo>
                    <a:pt x="315" y="347"/>
                  </a:lnTo>
                  <a:lnTo>
                    <a:pt x="336" y="323"/>
                  </a:lnTo>
                  <a:lnTo>
                    <a:pt x="354" y="297"/>
                  </a:lnTo>
                  <a:lnTo>
                    <a:pt x="366" y="269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2" y="235"/>
                  </a:lnTo>
                  <a:lnTo>
                    <a:pt x="375" y="224"/>
                  </a:lnTo>
                  <a:lnTo>
                    <a:pt x="376" y="210"/>
                  </a:lnTo>
                  <a:lnTo>
                    <a:pt x="375" y="192"/>
                  </a:lnTo>
                  <a:lnTo>
                    <a:pt x="373" y="174"/>
                  </a:lnTo>
                  <a:lnTo>
                    <a:pt x="368" y="152"/>
                  </a:lnTo>
                  <a:lnTo>
                    <a:pt x="359" y="127"/>
                  </a:lnTo>
                  <a:lnTo>
                    <a:pt x="346" y="102"/>
                  </a:lnTo>
                  <a:lnTo>
                    <a:pt x="328" y="76"/>
                  </a:lnTo>
                  <a:lnTo>
                    <a:pt x="307" y="53"/>
                  </a:lnTo>
                  <a:lnTo>
                    <a:pt x="284" y="33"/>
                  </a:lnTo>
                  <a:lnTo>
                    <a:pt x="259" y="1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3324226" y="3176588"/>
              <a:ext cx="334963" cy="381000"/>
            </a:xfrm>
            <a:custGeom>
              <a:avLst/>
              <a:gdLst>
                <a:gd name="T0" fmla="*/ 242 w 422"/>
                <a:gd name="T1" fmla="*/ 4 h 480"/>
                <a:gd name="T2" fmla="*/ 306 w 422"/>
                <a:gd name="T3" fmla="*/ 24 h 480"/>
                <a:gd name="T4" fmla="*/ 361 w 422"/>
                <a:gd name="T5" fmla="*/ 61 h 480"/>
                <a:gd name="T6" fmla="*/ 400 w 422"/>
                <a:gd name="T7" fmla="*/ 110 h 480"/>
                <a:gd name="T8" fmla="*/ 418 w 422"/>
                <a:gd name="T9" fmla="*/ 153 h 480"/>
                <a:gd name="T10" fmla="*/ 422 w 422"/>
                <a:gd name="T11" fmla="*/ 188 h 480"/>
                <a:gd name="T12" fmla="*/ 419 w 422"/>
                <a:gd name="T13" fmla="*/ 214 h 480"/>
                <a:gd name="T14" fmla="*/ 414 w 422"/>
                <a:gd name="T15" fmla="*/ 241 h 480"/>
                <a:gd name="T16" fmla="*/ 391 w 422"/>
                <a:gd name="T17" fmla="*/ 283 h 480"/>
                <a:gd name="T18" fmla="*/ 356 w 422"/>
                <a:gd name="T19" fmla="*/ 317 h 480"/>
                <a:gd name="T20" fmla="*/ 315 w 422"/>
                <a:gd name="T21" fmla="*/ 332 h 480"/>
                <a:gd name="T22" fmla="*/ 275 w 422"/>
                <a:gd name="T23" fmla="*/ 333 h 480"/>
                <a:gd name="T24" fmla="*/ 247 w 422"/>
                <a:gd name="T25" fmla="*/ 322 h 480"/>
                <a:gd name="T26" fmla="*/ 223 w 422"/>
                <a:gd name="T27" fmla="*/ 303 h 480"/>
                <a:gd name="T28" fmla="*/ 215 w 422"/>
                <a:gd name="T29" fmla="*/ 284 h 480"/>
                <a:gd name="T30" fmla="*/ 218 w 422"/>
                <a:gd name="T31" fmla="*/ 265 h 480"/>
                <a:gd name="T32" fmla="*/ 231 w 422"/>
                <a:gd name="T33" fmla="*/ 253 h 480"/>
                <a:gd name="T34" fmla="*/ 251 w 422"/>
                <a:gd name="T35" fmla="*/ 252 h 480"/>
                <a:gd name="T36" fmla="*/ 285 w 422"/>
                <a:gd name="T37" fmla="*/ 252 h 480"/>
                <a:gd name="T38" fmla="*/ 316 w 422"/>
                <a:gd name="T39" fmla="*/ 238 h 480"/>
                <a:gd name="T40" fmla="*/ 334 w 422"/>
                <a:gd name="T41" fmla="*/ 213 h 480"/>
                <a:gd name="T42" fmla="*/ 339 w 422"/>
                <a:gd name="T43" fmla="*/ 183 h 480"/>
                <a:gd name="T44" fmla="*/ 334 w 422"/>
                <a:gd name="T45" fmla="*/ 155 h 480"/>
                <a:gd name="T46" fmla="*/ 308 w 422"/>
                <a:gd name="T47" fmla="*/ 120 h 480"/>
                <a:gd name="T48" fmla="*/ 266 w 422"/>
                <a:gd name="T49" fmla="*/ 95 h 480"/>
                <a:gd name="T50" fmla="*/ 224 w 422"/>
                <a:gd name="T51" fmla="*/ 87 h 480"/>
                <a:gd name="T52" fmla="*/ 177 w 422"/>
                <a:gd name="T53" fmla="*/ 93 h 480"/>
                <a:gd name="T54" fmla="*/ 132 w 422"/>
                <a:gd name="T55" fmla="*/ 111 h 480"/>
                <a:gd name="T56" fmla="*/ 86 w 422"/>
                <a:gd name="T57" fmla="*/ 156 h 480"/>
                <a:gd name="T58" fmla="*/ 57 w 422"/>
                <a:gd name="T59" fmla="*/ 211 h 480"/>
                <a:gd name="T60" fmla="*/ 50 w 422"/>
                <a:gd name="T61" fmla="*/ 241 h 480"/>
                <a:gd name="T62" fmla="*/ 48 w 422"/>
                <a:gd name="T63" fmla="*/ 255 h 480"/>
                <a:gd name="T64" fmla="*/ 47 w 422"/>
                <a:gd name="T65" fmla="*/ 287 h 480"/>
                <a:gd name="T66" fmla="*/ 55 w 422"/>
                <a:gd name="T67" fmla="*/ 328 h 480"/>
                <a:gd name="T68" fmla="*/ 76 w 422"/>
                <a:gd name="T69" fmla="*/ 377 h 480"/>
                <a:gd name="T70" fmla="*/ 115 w 422"/>
                <a:gd name="T71" fmla="*/ 427 h 480"/>
                <a:gd name="T72" fmla="*/ 163 w 422"/>
                <a:gd name="T73" fmla="*/ 465 h 480"/>
                <a:gd name="T74" fmla="*/ 158 w 422"/>
                <a:gd name="T75" fmla="*/ 470 h 480"/>
                <a:gd name="T76" fmla="*/ 100 w 422"/>
                <a:gd name="T77" fmla="*/ 436 h 480"/>
                <a:gd name="T78" fmla="*/ 49 w 422"/>
                <a:gd name="T79" fmla="*/ 384 h 480"/>
                <a:gd name="T80" fmla="*/ 14 w 422"/>
                <a:gd name="T81" fmla="*/ 317 h 480"/>
                <a:gd name="T82" fmla="*/ 0 w 422"/>
                <a:gd name="T83" fmla="*/ 245 h 480"/>
                <a:gd name="T84" fmla="*/ 6 w 422"/>
                <a:gd name="T85" fmla="*/ 172 h 480"/>
                <a:gd name="T86" fmla="*/ 34 w 422"/>
                <a:gd name="T87" fmla="*/ 104 h 480"/>
                <a:gd name="T88" fmla="*/ 63 w 422"/>
                <a:gd name="T89" fmla="*/ 65 h 480"/>
                <a:gd name="T90" fmla="*/ 101 w 422"/>
                <a:gd name="T91" fmla="*/ 35 h 480"/>
                <a:gd name="T92" fmla="*/ 168 w 422"/>
                <a:gd name="T93" fmla="*/ 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2" h="480">
                  <a:moveTo>
                    <a:pt x="205" y="0"/>
                  </a:moveTo>
                  <a:lnTo>
                    <a:pt x="242" y="4"/>
                  </a:lnTo>
                  <a:lnTo>
                    <a:pt x="275" y="10"/>
                  </a:lnTo>
                  <a:lnTo>
                    <a:pt x="306" y="24"/>
                  </a:lnTo>
                  <a:lnTo>
                    <a:pt x="335" y="40"/>
                  </a:lnTo>
                  <a:lnTo>
                    <a:pt x="361" y="61"/>
                  </a:lnTo>
                  <a:lnTo>
                    <a:pt x="383" y="86"/>
                  </a:lnTo>
                  <a:lnTo>
                    <a:pt x="400" y="110"/>
                  </a:lnTo>
                  <a:lnTo>
                    <a:pt x="412" y="133"/>
                  </a:lnTo>
                  <a:lnTo>
                    <a:pt x="418" y="153"/>
                  </a:lnTo>
                  <a:lnTo>
                    <a:pt x="422" y="172"/>
                  </a:lnTo>
                  <a:lnTo>
                    <a:pt x="422" y="188"/>
                  </a:lnTo>
                  <a:lnTo>
                    <a:pt x="422" y="203"/>
                  </a:lnTo>
                  <a:lnTo>
                    <a:pt x="419" y="214"/>
                  </a:lnTo>
                  <a:lnTo>
                    <a:pt x="419" y="220"/>
                  </a:lnTo>
                  <a:lnTo>
                    <a:pt x="414" y="241"/>
                  </a:lnTo>
                  <a:lnTo>
                    <a:pt x="405" y="262"/>
                  </a:lnTo>
                  <a:lnTo>
                    <a:pt x="391" y="283"/>
                  </a:lnTo>
                  <a:lnTo>
                    <a:pt x="374" y="302"/>
                  </a:lnTo>
                  <a:lnTo>
                    <a:pt x="356" y="317"/>
                  </a:lnTo>
                  <a:lnTo>
                    <a:pt x="336" y="327"/>
                  </a:lnTo>
                  <a:lnTo>
                    <a:pt x="315" y="332"/>
                  </a:lnTo>
                  <a:lnTo>
                    <a:pt x="294" y="334"/>
                  </a:lnTo>
                  <a:lnTo>
                    <a:pt x="275" y="333"/>
                  </a:lnTo>
                  <a:lnTo>
                    <a:pt x="260" y="329"/>
                  </a:lnTo>
                  <a:lnTo>
                    <a:pt x="247" y="322"/>
                  </a:lnTo>
                  <a:lnTo>
                    <a:pt x="233" y="314"/>
                  </a:lnTo>
                  <a:lnTo>
                    <a:pt x="223" y="303"/>
                  </a:lnTo>
                  <a:lnTo>
                    <a:pt x="217" y="293"/>
                  </a:lnTo>
                  <a:lnTo>
                    <a:pt x="215" y="284"/>
                  </a:lnTo>
                  <a:lnTo>
                    <a:pt x="215" y="274"/>
                  </a:lnTo>
                  <a:lnTo>
                    <a:pt x="218" y="265"/>
                  </a:lnTo>
                  <a:lnTo>
                    <a:pt x="223" y="258"/>
                  </a:lnTo>
                  <a:lnTo>
                    <a:pt x="231" y="253"/>
                  </a:lnTo>
                  <a:lnTo>
                    <a:pt x="241" y="251"/>
                  </a:lnTo>
                  <a:lnTo>
                    <a:pt x="251" y="252"/>
                  </a:lnTo>
                  <a:lnTo>
                    <a:pt x="269" y="254"/>
                  </a:lnTo>
                  <a:lnTo>
                    <a:pt x="285" y="252"/>
                  </a:lnTo>
                  <a:lnTo>
                    <a:pt x="302" y="247"/>
                  </a:lnTo>
                  <a:lnTo>
                    <a:pt x="316" y="238"/>
                  </a:lnTo>
                  <a:lnTo>
                    <a:pt x="326" y="226"/>
                  </a:lnTo>
                  <a:lnTo>
                    <a:pt x="334" y="213"/>
                  </a:lnTo>
                  <a:lnTo>
                    <a:pt x="338" y="198"/>
                  </a:lnTo>
                  <a:lnTo>
                    <a:pt x="339" y="183"/>
                  </a:lnTo>
                  <a:lnTo>
                    <a:pt x="338" y="169"/>
                  </a:lnTo>
                  <a:lnTo>
                    <a:pt x="334" y="155"/>
                  </a:lnTo>
                  <a:lnTo>
                    <a:pt x="324" y="138"/>
                  </a:lnTo>
                  <a:lnTo>
                    <a:pt x="308" y="120"/>
                  </a:lnTo>
                  <a:lnTo>
                    <a:pt x="288" y="106"/>
                  </a:lnTo>
                  <a:lnTo>
                    <a:pt x="266" y="95"/>
                  </a:lnTo>
                  <a:lnTo>
                    <a:pt x="247" y="89"/>
                  </a:lnTo>
                  <a:lnTo>
                    <a:pt x="224" y="87"/>
                  </a:lnTo>
                  <a:lnTo>
                    <a:pt x="201" y="88"/>
                  </a:lnTo>
                  <a:lnTo>
                    <a:pt x="177" y="93"/>
                  </a:lnTo>
                  <a:lnTo>
                    <a:pt x="154" y="100"/>
                  </a:lnTo>
                  <a:lnTo>
                    <a:pt x="132" y="111"/>
                  </a:lnTo>
                  <a:lnTo>
                    <a:pt x="108" y="132"/>
                  </a:lnTo>
                  <a:lnTo>
                    <a:pt x="86" y="156"/>
                  </a:lnTo>
                  <a:lnTo>
                    <a:pt x="69" y="183"/>
                  </a:lnTo>
                  <a:lnTo>
                    <a:pt x="57" y="211"/>
                  </a:lnTo>
                  <a:lnTo>
                    <a:pt x="50" y="239"/>
                  </a:lnTo>
                  <a:lnTo>
                    <a:pt x="50" y="241"/>
                  </a:lnTo>
                  <a:lnTo>
                    <a:pt x="49" y="244"/>
                  </a:lnTo>
                  <a:lnTo>
                    <a:pt x="48" y="255"/>
                  </a:lnTo>
                  <a:lnTo>
                    <a:pt x="47" y="270"/>
                  </a:lnTo>
                  <a:lnTo>
                    <a:pt x="47" y="287"/>
                  </a:lnTo>
                  <a:lnTo>
                    <a:pt x="49" y="306"/>
                  </a:lnTo>
                  <a:lnTo>
                    <a:pt x="55" y="328"/>
                  </a:lnTo>
                  <a:lnTo>
                    <a:pt x="63" y="352"/>
                  </a:lnTo>
                  <a:lnTo>
                    <a:pt x="76" y="377"/>
                  </a:lnTo>
                  <a:lnTo>
                    <a:pt x="94" y="404"/>
                  </a:lnTo>
                  <a:lnTo>
                    <a:pt x="115" y="427"/>
                  </a:lnTo>
                  <a:lnTo>
                    <a:pt x="137" y="447"/>
                  </a:lnTo>
                  <a:lnTo>
                    <a:pt x="163" y="465"/>
                  </a:lnTo>
                  <a:lnTo>
                    <a:pt x="190" y="480"/>
                  </a:lnTo>
                  <a:lnTo>
                    <a:pt x="158" y="470"/>
                  </a:lnTo>
                  <a:lnTo>
                    <a:pt x="129" y="454"/>
                  </a:lnTo>
                  <a:lnTo>
                    <a:pt x="100" y="436"/>
                  </a:lnTo>
                  <a:lnTo>
                    <a:pt x="75" y="414"/>
                  </a:lnTo>
                  <a:lnTo>
                    <a:pt x="49" y="384"/>
                  </a:lnTo>
                  <a:lnTo>
                    <a:pt x="28" y="352"/>
                  </a:lnTo>
                  <a:lnTo>
                    <a:pt x="14" y="317"/>
                  </a:lnTo>
                  <a:lnTo>
                    <a:pt x="4" y="282"/>
                  </a:lnTo>
                  <a:lnTo>
                    <a:pt x="0" y="245"/>
                  </a:lnTo>
                  <a:lnTo>
                    <a:pt x="1" y="209"/>
                  </a:lnTo>
                  <a:lnTo>
                    <a:pt x="6" y="172"/>
                  </a:lnTo>
                  <a:lnTo>
                    <a:pt x="17" y="137"/>
                  </a:lnTo>
                  <a:lnTo>
                    <a:pt x="34" y="104"/>
                  </a:lnTo>
                  <a:lnTo>
                    <a:pt x="56" y="72"/>
                  </a:lnTo>
                  <a:lnTo>
                    <a:pt x="63" y="65"/>
                  </a:lnTo>
                  <a:lnTo>
                    <a:pt x="69" y="59"/>
                  </a:lnTo>
                  <a:lnTo>
                    <a:pt x="101" y="35"/>
                  </a:lnTo>
                  <a:lnTo>
                    <a:pt x="134" y="16"/>
                  </a:lnTo>
                  <a:lnTo>
                    <a:pt x="168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B6F2B9D-7A3A-4FC4-B023-9EB7975A3EAF}"/>
              </a:ext>
            </a:extLst>
          </p:cNvPr>
          <p:cNvSpPr/>
          <p:nvPr userDrawn="1"/>
        </p:nvSpPr>
        <p:spPr>
          <a:xfrm>
            <a:off x="3995936" y="5337800"/>
            <a:ext cx="1512168" cy="1512168"/>
          </a:xfrm>
          <a:prstGeom prst="ellipse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ZA" sz="1400" dirty="0"/>
              <a:t>logo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6336AC3-67DD-46E4-9D81-08042F1EDB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24136" y="3715941"/>
            <a:ext cx="6551798" cy="8651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F09FF3A-2D02-4B8D-92AE-E86005D720BD}"/>
              </a:ext>
            </a:extLst>
          </p:cNvPr>
          <p:cNvSpPr/>
          <p:nvPr userDrawn="1"/>
        </p:nvSpPr>
        <p:spPr>
          <a:xfrm>
            <a:off x="0" y="5229201"/>
            <a:ext cx="1229998" cy="1126824"/>
          </a:xfrm>
          <a:custGeom>
            <a:avLst/>
            <a:gdLst>
              <a:gd name="connsiteX0" fmla="*/ 0 w 1229998"/>
              <a:gd name="connsiteY0" fmla="*/ 0 h 1126824"/>
              <a:gd name="connsiteX1" fmla="*/ 1229998 w 1229998"/>
              <a:gd name="connsiteY1" fmla="*/ 0 h 1126824"/>
              <a:gd name="connsiteX2" fmla="*/ 1164022 w 1229998"/>
              <a:gd name="connsiteY2" fmla="*/ 100901 h 1126824"/>
              <a:gd name="connsiteX3" fmla="*/ 30048 w 1229998"/>
              <a:gd name="connsiteY3" fmla="*/ 1112349 h 1126824"/>
              <a:gd name="connsiteX4" fmla="*/ 0 w 1229998"/>
              <a:gd name="connsiteY4" fmla="*/ 1126824 h 112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998" h="1126824">
                <a:moveTo>
                  <a:pt x="0" y="0"/>
                </a:moveTo>
                <a:lnTo>
                  <a:pt x="1229998" y="0"/>
                </a:lnTo>
                <a:lnTo>
                  <a:pt x="1164022" y="100901"/>
                </a:lnTo>
                <a:cubicBezTo>
                  <a:pt x="870127" y="519469"/>
                  <a:pt x="481826" y="866929"/>
                  <a:pt x="30048" y="1112349"/>
                </a:cubicBezTo>
                <a:lnTo>
                  <a:pt x="0" y="1126824"/>
                </a:lnTo>
                <a:close/>
              </a:path>
            </a:pathLst>
          </a:cu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120D48-2093-471C-B576-E142D4D6F9CA}"/>
              </a:ext>
            </a:extLst>
          </p:cNvPr>
          <p:cNvSpPr/>
          <p:nvPr userDrawn="1"/>
        </p:nvSpPr>
        <p:spPr>
          <a:xfrm>
            <a:off x="0" y="501429"/>
            <a:ext cx="1763688" cy="4727772"/>
          </a:xfrm>
          <a:custGeom>
            <a:avLst/>
            <a:gdLst>
              <a:gd name="connsiteX0" fmla="*/ 0 w 1763688"/>
              <a:gd name="connsiteY0" fmla="*/ 0 h 4727772"/>
              <a:gd name="connsiteX1" fmla="*/ 30048 w 1763688"/>
              <a:gd name="connsiteY1" fmla="*/ 14475 h 4727772"/>
              <a:gd name="connsiteX2" fmla="*/ 1763688 w 1763688"/>
              <a:gd name="connsiteY2" fmla="*/ 2927298 h 4727772"/>
              <a:gd name="connsiteX3" fmla="*/ 1284106 w 1763688"/>
              <a:gd name="connsiteY3" fmla="*/ 4645023 h 4727772"/>
              <a:gd name="connsiteX4" fmla="*/ 1229998 w 1763688"/>
              <a:gd name="connsiteY4" fmla="*/ 4727772 h 4727772"/>
              <a:gd name="connsiteX5" fmla="*/ 0 w 1763688"/>
              <a:gd name="connsiteY5" fmla="*/ 4727772 h 47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3688" h="4727772">
                <a:moveTo>
                  <a:pt x="0" y="0"/>
                </a:moveTo>
                <a:lnTo>
                  <a:pt x="30048" y="14475"/>
                </a:lnTo>
                <a:cubicBezTo>
                  <a:pt x="1062682" y="575435"/>
                  <a:pt x="1763688" y="1669503"/>
                  <a:pt x="1763688" y="2927298"/>
                </a:cubicBezTo>
                <a:cubicBezTo>
                  <a:pt x="1763688" y="3556196"/>
                  <a:pt x="1588437" y="4144162"/>
                  <a:pt x="1284106" y="4645023"/>
                </a:cubicBezTo>
                <a:lnTo>
                  <a:pt x="1229998" y="4727772"/>
                </a:lnTo>
                <a:lnTo>
                  <a:pt x="0" y="4727772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6AC5EB3-CA6D-4EE4-85D8-62644F8B3A62}"/>
              </a:ext>
            </a:extLst>
          </p:cNvPr>
          <p:cNvSpPr/>
          <p:nvPr userDrawn="1"/>
        </p:nvSpPr>
        <p:spPr>
          <a:xfrm>
            <a:off x="0" y="5229201"/>
            <a:ext cx="9144000" cy="1628800"/>
          </a:xfrm>
          <a:custGeom>
            <a:avLst/>
            <a:gdLst>
              <a:gd name="connsiteX0" fmla="*/ 1229998 w 9144000"/>
              <a:gd name="connsiteY0" fmla="*/ 0 h 1628800"/>
              <a:gd name="connsiteX1" fmla="*/ 9144000 w 9144000"/>
              <a:gd name="connsiteY1" fmla="*/ 0 h 1628800"/>
              <a:gd name="connsiteX2" fmla="*/ 9144000 w 9144000"/>
              <a:gd name="connsiteY2" fmla="*/ 1628800 h 1628800"/>
              <a:gd name="connsiteX3" fmla="*/ 0 w 9144000"/>
              <a:gd name="connsiteY3" fmla="*/ 1628800 h 1628800"/>
              <a:gd name="connsiteX4" fmla="*/ 0 w 9144000"/>
              <a:gd name="connsiteY4" fmla="*/ 1126824 h 1628800"/>
              <a:gd name="connsiteX5" fmla="*/ 30048 w 9144000"/>
              <a:gd name="connsiteY5" fmla="*/ 1112349 h 1628800"/>
              <a:gd name="connsiteX6" fmla="*/ 1164022 w 9144000"/>
              <a:gd name="connsiteY6" fmla="*/ 100901 h 16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628800">
                <a:moveTo>
                  <a:pt x="1229998" y="0"/>
                </a:moveTo>
                <a:lnTo>
                  <a:pt x="9144000" y="0"/>
                </a:lnTo>
                <a:lnTo>
                  <a:pt x="9144000" y="1628800"/>
                </a:lnTo>
                <a:lnTo>
                  <a:pt x="0" y="1628800"/>
                </a:lnTo>
                <a:lnTo>
                  <a:pt x="0" y="1126824"/>
                </a:lnTo>
                <a:lnTo>
                  <a:pt x="30048" y="1112349"/>
                </a:lnTo>
                <a:cubicBezTo>
                  <a:pt x="481826" y="866929"/>
                  <a:pt x="870127" y="519469"/>
                  <a:pt x="1164022" y="10090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F1040F3D-AB51-4B84-84DA-1CD1E6C0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3140968"/>
            <a:ext cx="6552728" cy="648072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669384E-CBB3-4545-8C2B-955353D54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5785808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05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and image small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15CC119-9797-4EB2-BE32-9EE209DE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952F6C-8158-4BFB-BAB7-CD5CBCD15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2357181" y="4608511"/>
            <a:ext cx="6786821" cy="2249489"/>
          </a:xfrm>
          <a:custGeom>
            <a:avLst/>
            <a:gdLst>
              <a:gd name="connsiteX0" fmla="*/ 5922725 w 6786821"/>
              <a:gd name="connsiteY0" fmla="*/ 0 h 2249489"/>
              <a:gd name="connsiteX1" fmla="*/ 6722896 w 6786821"/>
              <a:gd name="connsiteY1" fmla="*/ 35367 h 2249489"/>
              <a:gd name="connsiteX2" fmla="*/ 6786821 w 6786821"/>
              <a:gd name="connsiteY2" fmla="*/ 42469 h 2249489"/>
              <a:gd name="connsiteX3" fmla="*/ 6786821 w 6786821"/>
              <a:gd name="connsiteY3" fmla="*/ 2249489 h 2249489"/>
              <a:gd name="connsiteX4" fmla="*/ 0 w 6786821"/>
              <a:gd name="connsiteY4" fmla="*/ 2249489 h 2249489"/>
              <a:gd name="connsiteX5" fmla="*/ 243057 w 6786821"/>
              <a:gd name="connsiteY5" fmla="*/ 2038948 h 2249489"/>
              <a:gd name="connsiteX6" fmla="*/ 5922725 w 6786821"/>
              <a:gd name="connsiteY6" fmla="*/ 0 h 224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6821" h="2249489">
                <a:moveTo>
                  <a:pt x="5922725" y="0"/>
                </a:moveTo>
                <a:cubicBezTo>
                  <a:pt x="6192408" y="0"/>
                  <a:pt x="6459299" y="11956"/>
                  <a:pt x="6722896" y="35367"/>
                </a:cubicBezTo>
                <a:lnTo>
                  <a:pt x="6786821" y="42469"/>
                </a:lnTo>
                <a:lnTo>
                  <a:pt x="6786821" y="2249489"/>
                </a:lnTo>
                <a:lnTo>
                  <a:pt x="0" y="2249489"/>
                </a:lnTo>
                <a:lnTo>
                  <a:pt x="243057" y="2038948"/>
                </a:lnTo>
                <a:cubicBezTo>
                  <a:pt x="1786513" y="765175"/>
                  <a:pt x="3765261" y="0"/>
                  <a:pt x="592272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878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A46BF4-453A-49C7-BF22-07277D0E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7D60F-6933-455A-9738-EF762F09B1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0825" y="1125538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54BD71-6D39-4B68-9237-2C2F5C3505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92313" y="2006770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4725E59-7ED6-4232-9759-D45735361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33801" y="1125538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E87850-489C-4518-9630-C1307925F4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75289" y="2006770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8D30C53-89FD-4555-97F6-095CD9003C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6775" y="1125538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1B721DD-DCE8-42DC-ACE9-BEBF5FD638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7885" y="3716338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7BC196A4-8C98-44CC-813D-1C99C90126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989373" y="4597570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4BBB1FC-DDE5-4488-8AD7-053401A648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30861" y="3716338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B0BE025-09DE-4E6D-9C57-750C7129D8C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72349" y="4597570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664D420-EEB0-4097-8D59-18BAD90DF9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13835" y="3716338"/>
            <a:ext cx="1676400" cy="1654175"/>
          </a:xfrm>
          <a:solidFill>
            <a:schemeClr val="accent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8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BD59E6-FA43-4581-969B-AE277537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4B98D5-6B68-4BCE-982A-860F01E5E7CD}"/>
              </a:ext>
            </a:extLst>
          </p:cNvPr>
          <p:cNvSpPr/>
          <p:nvPr userDrawn="1"/>
        </p:nvSpPr>
        <p:spPr>
          <a:xfrm>
            <a:off x="0" y="836712"/>
            <a:ext cx="6372200" cy="6021288"/>
          </a:xfrm>
          <a:custGeom>
            <a:avLst/>
            <a:gdLst>
              <a:gd name="connsiteX0" fmla="*/ 2807804 w 6372200"/>
              <a:gd name="connsiteY0" fmla="*/ 0 h 6021288"/>
              <a:gd name="connsiteX1" fmla="*/ 6372200 w 6372200"/>
              <a:gd name="connsiteY1" fmla="*/ 3564396 h 6021288"/>
              <a:gd name="connsiteX2" fmla="*/ 5558265 w 6372200"/>
              <a:gd name="connsiteY2" fmla="*/ 5831683 h 6021288"/>
              <a:gd name="connsiteX3" fmla="*/ 5385941 w 6372200"/>
              <a:gd name="connsiteY3" fmla="*/ 6021288 h 6021288"/>
              <a:gd name="connsiteX4" fmla="*/ 229667 w 6372200"/>
              <a:gd name="connsiteY4" fmla="*/ 6021288 h 6021288"/>
              <a:gd name="connsiteX5" fmla="*/ 57343 w 6372200"/>
              <a:gd name="connsiteY5" fmla="*/ 5831683 h 6021288"/>
              <a:gd name="connsiteX6" fmla="*/ 0 w 6372200"/>
              <a:gd name="connsiteY6" fmla="*/ 5755951 h 6021288"/>
              <a:gd name="connsiteX7" fmla="*/ 0 w 6372200"/>
              <a:gd name="connsiteY7" fmla="*/ 1373793 h 6021288"/>
              <a:gd name="connsiteX8" fmla="*/ 57343 w 6372200"/>
              <a:gd name="connsiteY8" fmla="*/ 1297109 h 6021288"/>
              <a:gd name="connsiteX9" fmla="*/ 2807804 w 6372200"/>
              <a:gd name="connsiteY9" fmla="*/ 0 h 60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72200" h="6021288">
                <a:moveTo>
                  <a:pt x="2807804" y="0"/>
                </a:moveTo>
                <a:cubicBezTo>
                  <a:pt x="4776366" y="0"/>
                  <a:pt x="6372200" y="1595835"/>
                  <a:pt x="6372200" y="3564396"/>
                </a:cubicBezTo>
                <a:cubicBezTo>
                  <a:pt x="6372200" y="4425642"/>
                  <a:pt x="6066748" y="5215546"/>
                  <a:pt x="5558265" y="5831683"/>
                </a:cubicBezTo>
                <a:lnTo>
                  <a:pt x="5385941" y="6021288"/>
                </a:lnTo>
                <a:lnTo>
                  <a:pt x="229667" y="6021288"/>
                </a:lnTo>
                <a:lnTo>
                  <a:pt x="57343" y="5831683"/>
                </a:lnTo>
                <a:lnTo>
                  <a:pt x="0" y="5755951"/>
                </a:lnTo>
                <a:lnTo>
                  <a:pt x="0" y="1373793"/>
                </a:lnTo>
                <a:lnTo>
                  <a:pt x="57343" y="1297109"/>
                </a:lnTo>
                <a:cubicBezTo>
                  <a:pt x="711105" y="504932"/>
                  <a:pt x="1700488" y="0"/>
                  <a:pt x="2807804" y="0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4962" y="2924944"/>
            <a:ext cx="3097038" cy="575345"/>
          </a:xfrm>
        </p:spPr>
        <p:txBody>
          <a:bodyPr wrap="none"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6054" y="3500685"/>
            <a:ext cx="3096372" cy="360363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0BD27F-C9A9-45DE-9B95-E49DA9308FB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625415" y="1788194"/>
            <a:ext cx="3554003" cy="9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73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06A6BB-E175-487F-9AE6-ADCB9BBA666D}"/>
              </a:ext>
            </a:extLst>
          </p:cNvPr>
          <p:cNvSpPr/>
          <p:nvPr userDrawn="1"/>
        </p:nvSpPr>
        <p:spPr>
          <a:xfrm>
            <a:off x="683568" y="0"/>
            <a:ext cx="7776866" cy="6885384"/>
          </a:xfrm>
          <a:custGeom>
            <a:avLst/>
            <a:gdLst>
              <a:gd name="connsiteX0" fmla="*/ 2054264 w 7776866"/>
              <a:gd name="connsiteY0" fmla="*/ 0 h 6885384"/>
              <a:gd name="connsiteX1" fmla="*/ 5722603 w 7776866"/>
              <a:gd name="connsiteY1" fmla="*/ 0 h 6885384"/>
              <a:gd name="connsiteX2" fmla="*/ 5741891 w 7776866"/>
              <a:gd name="connsiteY2" fmla="*/ 9879 h 6885384"/>
              <a:gd name="connsiteX3" fmla="*/ 7776866 w 7776866"/>
              <a:gd name="connsiteY3" fmla="*/ 3428999 h 6885384"/>
              <a:gd name="connsiteX4" fmla="*/ 5741891 w 7776866"/>
              <a:gd name="connsiteY4" fmla="*/ 6848119 h 6885384"/>
              <a:gd name="connsiteX5" fmla="*/ 5669132 w 7776866"/>
              <a:gd name="connsiteY5" fmla="*/ 6885384 h 6885384"/>
              <a:gd name="connsiteX6" fmla="*/ 2107734 w 7776866"/>
              <a:gd name="connsiteY6" fmla="*/ 6885384 h 6885384"/>
              <a:gd name="connsiteX7" fmla="*/ 2034975 w 7776866"/>
              <a:gd name="connsiteY7" fmla="*/ 6848119 h 6885384"/>
              <a:gd name="connsiteX8" fmla="*/ 0 w 7776866"/>
              <a:gd name="connsiteY8" fmla="*/ 3428999 h 6885384"/>
              <a:gd name="connsiteX9" fmla="*/ 2034976 w 7776866"/>
              <a:gd name="connsiteY9" fmla="*/ 9879 h 688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6866" h="6885384">
                <a:moveTo>
                  <a:pt x="2054264" y="0"/>
                </a:moveTo>
                <a:lnTo>
                  <a:pt x="5722603" y="0"/>
                </a:lnTo>
                <a:lnTo>
                  <a:pt x="5741891" y="9879"/>
                </a:lnTo>
                <a:cubicBezTo>
                  <a:pt x="6954014" y="668344"/>
                  <a:pt x="7776866" y="1952578"/>
                  <a:pt x="7776866" y="3428999"/>
                </a:cubicBezTo>
                <a:cubicBezTo>
                  <a:pt x="7776866" y="4905421"/>
                  <a:pt x="6954014" y="6189655"/>
                  <a:pt x="5741891" y="6848119"/>
                </a:cubicBezTo>
                <a:lnTo>
                  <a:pt x="5669132" y="6885384"/>
                </a:lnTo>
                <a:lnTo>
                  <a:pt x="2107734" y="6885384"/>
                </a:lnTo>
                <a:lnTo>
                  <a:pt x="2034975" y="6848119"/>
                </a:lnTo>
                <a:cubicBezTo>
                  <a:pt x="822853" y="6189655"/>
                  <a:pt x="0" y="4905421"/>
                  <a:pt x="0" y="3428999"/>
                </a:cubicBezTo>
                <a:cubicBezTo>
                  <a:pt x="0" y="1952578"/>
                  <a:pt x="822853" y="668344"/>
                  <a:pt x="2034976" y="9879"/>
                </a:cubicBez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4922" y="4293096"/>
            <a:ext cx="6913462" cy="575345"/>
          </a:xfrm>
        </p:spPr>
        <p:txBody>
          <a:bodyPr wrap="none" anchor="b"/>
          <a:lstStyle>
            <a:lvl1pPr marL="0" indent="0" algn="ctr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6013" y="4868837"/>
            <a:ext cx="6911975" cy="360363"/>
          </a:xfrm>
        </p:spPr>
        <p:txBody>
          <a:bodyPr/>
          <a:lstStyle>
            <a:lvl1pPr algn="ctr">
              <a:defRPr sz="1800">
                <a:solidFill>
                  <a:schemeClr val="accent5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DBF36-F5CE-4D34-8FC1-93646D102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2501901" y="2740586"/>
            <a:ext cx="4243124" cy="10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7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EDED48-458D-4B1B-A939-CAD91A2542FC}"/>
              </a:ext>
            </a:extLst>
          </p:cNvPr>
          <p:cNvSpPr/>
          <p:nvPr userDrawn="1"/>
        </p:nvSpPr>
        <p:spPr>
          <a:xfrm>
            <a:off x="0" y="0"/>
            <a:ext cx="3851920" cy="6858000"/>
          </a:xfrm>
          <a:custGeom>
            <a:avLst/>
            <a:gdLst>
              <a:gd name="connsiteX0" fmla="*/ 0 w 3851920"/>
              <a:gd name="connsiteY0" fmla="*/ 0 h 6858000"/>
              <a:gd name="connsiteX1" fmla="*/ 1230018 w 3851920"/>
              <a:gd name="connsiteY1" fmla="*/ 0 h 6858000"/>
              <a:gd name="connsiteX2" fmla="*/ 1394960 w 3851920"/>
              <a:gd name="connsiteY2" fmla="*/ 55811 h 6858000"/>
              <a:gd name="connsiteX3" fmla="*/ 3851920 w 3851920"/>
              <a:gd name="connsiteY3" fmla="*/ 3573017 h 6858000"/>
              <a:gd name="connsiteX4" fmla="*/ 2201043 w 3851920"/>
              <a:gd name="connsiteY4" fmla="*/ 6677945 h 6858000"/>
              <a:gd name="connsiteX5" fmla="*/ 1904663 w 3851920"/>
              <a:gd name="connsiteY5" fmla="*/ 6858000 h 6858000"/>
              <a:gd name="connsiteX6" fmla="*/ 0 w 385192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1920" h="6858000">
                <a:moveTo>
                  <a:pt x="0" y="0"/>
                </a:moveTo>
                <a:lnTo>
                  <a:pt x="1230018" y="0"/>
                </a:lnTo>
                <a:lnTo>
                  <a:pt x="1394960" y="55811"/>
                </a:lnTo>
                <a:cubicBezTo>
                  <a:pt x="2828707" y="580776"/>
                  <a:pt x="3851920" y="1957404"/>
                  <a:pt x="3851920" y="3573017"/>
                </a:cubicBezTo>
                <a:cubicBezTo>
                  <a:pt x="3851920" y="4865506"/>
                  <a:pt x="3197064" y="6005046"/>
                  <a:pt x="2201043" y="6677945"/>
                </a:cubicBezTo>
                <a:lnTo>
                  <a:pt x="19046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3238376"/>
            <a:ext cx="4321175" cy="575345"/>
          </a:xfrm>
        </p:spPr>
        <p:txBody>
          <a:bodyPr wrap="none" anchor="b"/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3092" y="3814117"/>
            <a:ext cx="4320246" cy="360363"/>
          </a:xfr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46298A-EA57-4F79-AB94-101A792D6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651816" y="3351246"/>
            <a:ext cx="2342358" cy="6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6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4922" y="4509120"/>
            <a:ext cx="6913462" cy="575345"/>
          </a:xfrm>
        </p:spPr>
        <p:txBody>
          <a:bodyPr wrap="none" anchor="b"/>
          <a:lstStyle>
            <a:lvl1pPr marL="0" indent="0" algn="ctr">
              <a:buNone/>
              <a:defRPr sz="32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6013" y="5084861"/>
            <a:ext cx="6911975" cy="360363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2D9BDB-1DCE-4BCA-A011-781CC061D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1820005" y="2401899"/>
            <a:ext cx="5632315" cy="14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62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7CBFC1-CD23-41C6-81C5-C379056C1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AC5A249-3969-405E-94FD-6330E00D34C2}"/>
              </a:ext>
            </a:extLst>
          </p:cNvPr>
          <p:cNvSpPr/>
          <p:nvPr userDrawn="1"/>
        </p:nvSpPr>
        <p:spPr>
          <a:xfrm>
            <a:off x="0" y="0"/>
            <a:ext cx="6472808" cy="6021288"/>
          </a:xfrm>
          <a:custGeom>
            <a:avLst/>
            <a:gdLst>
              <a:gd name="connsiteX0" fmla="*/ 0 w 6472808"/>
              <a:gd name="connsiteY0" fmla="*/ 0 h 6021288"/>
              <a:gd name="connsiteX1" fmla="*/ 6157254 w 6472808"/>
              <a:gd name="connsiteY1" fmla="*/ 0 h 6021288"/>
              <a:gd name="connsiteX2" fmla="*/ 6275331 w 6472808"/>
              <a:gd name="connsiteY2" fmla="*/ 322609 h 6021288"/>
              <a:gd name="connsiteX3" fmla="*/ 6472808 w 6472808"/>
              <a:gd name="connsiteY3" fmla="*/ 1628800 h 6021288"/>
              <a:gd name="connsiteX4" fmla="*/ 2080320 w 6472808"/>
              <a:gd name="connsiteY4" fmla="*/ 6021288 h 6021288"/>
              <a:gd name="connsiteX5" fmla="*/ 175995 w 6472808"/>
              <a:gd name="connsiteY5" fmla="*/ 5588141 h 6021288"/>
              <a:gd name="connsiteX6" fmla="*/ 0 w 6472808"/>
              <a:gd name="connsiteY6" fmla="*/ 5498002 h 60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2808" h="6021288">
                <a:moveTo>
                  <a:pt x="0" y="0"/>
                </a:moveTo>
                <a:lnTo>
                  <a:pt x="6157254" y="0"/>
                </a:lnTo>
                <a:lnTo>
                  <a:pt x="6275331" y="322609"/>
                </a:lnTo>
                <a:cubicBezTo>
                  <a:pt x="6403670" y="735234"/>
                  <a:pt x="6472808" y="1173943"/>
                  <a:pt x="6472808" y="1628800"/>
                </a:cubicBezTo>
                <a:cubicBezTo>
                  <a:pt x="6472808" y="4054704"/>
                  <a:pt x="4506224" y="6021288"/>
                  <a:pt x="2080320" y="6021288"/>
                </a:cubicBezTo>
                <a:cubicBezTo>
                  <a:pt x="1398035" y="6021288"/>
                  <a:pt x="752082" y="5865728"/>
                  <a:pt x="175995" y="5588141"/>
                </a:cubicBezTo>
                <a:lnTo>
                  <a:pt x="0" y="5498002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A68F72A0-40A6-4BA2-BEAC-60F28F42B1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63688" y="2924944"/>
            <a:ext cx="3456384" cy="575345"/>
          </a:xfrm>
        </p:spPr>
        <p:txBody>
          <a:bodyPr wrap="none"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059" name="Text Placeholder 2058">
            <a:extLst>
              <a:ext uri="{FF2B5EF4-FFF2-40B4-BE49-F238E27FC236}">
                <a16:creationId xmlns:a16="http://schemas.microsoft.com/office/drawing/2014/main" id="{1608DE5E-FE2D-438B-A05E-0D1DD79864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4608" y="3500685"/>
            <a:ext cx="3455642" cy="360363"/>
          </a:xfrm>
        </p:spPr>
        <p:txBody>
          <a:bodyPr/>
          <a:lstStyle>
            <a:lvl1pPr algn="l">
              <a:defRPr sz="1800">
                <a:solidFill>
                  <a:schemeClr val="bg1"/>
                </a:solidFill>
              </a:defRPr>
            </a:lvl1pPr>
            <a:lvl2pPr marL="85725" indent="0">
              <a:buNone/>
              <a:defRPr/>
            </a:lvl2pPr>
          </a:lstStyle>
          <a:p>
            <a:pPr lvl="0"/>
            <a:r>
              <a:rPr lang="en-US" dirty="0"/>
              <a:t>Subtitle or name of presenter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2DBF36-F5CE-4D34-8FC1-93646D102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625414" y="805505"/>
            <a:ext cx="4738674" cy="12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53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6F6D6C"/>
              </a:solidFill>
              <a:cs typeface="Arial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18DCE6-65EE-4FB6-803B-4BA917230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25" y="1125538"/>
            <a:ext cx="8642350" cy="51831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929C74-6F58-4932-A4BC-326A27DD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605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>
              <a:solidFill>
                <a:srgbClr val="6F6D6C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A46BF4-453A-49C7-BF22-07277D0E0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1621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 userDrawn="1">
            <p:ph type="ftr" sz="quarter" idx="3"/>
          </p:nvPr>
        </p:nvSpPr>
        <p:spPr>
          <a:xfrm>
            <a:off x="250825" y="6308724"/>
            <a:ext cx="7983986" cy="288628"/>
          </a:xfrm>
          <a:prstGeom prst="rect">
            <a:avLst/>
          </a:prstGeom>
        </p:spPr>
        <p:txBody>
          <a:bodyPr vert="horz" lIns="0" tIns="0" rIns="0" bIns="36000" rtlCol="0" anchor="b"/>
          <a:lstStyle>
            <a:lvl1pPr algn="l">
              <a:defRPr sz="105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dirty="0">
              <a:solidFill>
                <a:srgbClr val="6F6D6C"/>
              </a:solidFill>
              <a:cs typeface="Arial" pitchFamily="34" charset="0"/>
            </a:endParaRPr>
          </a:p>
        </p:txBody>
      </p:sp>
      <p:sp>
        <p:nvSpPr>
          <p:cNvPr id="14343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250824" y="404664"/>
            <a:ext cx="6049367" cy="64807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4344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261938" y="1124744"/>
            <a:ext cx="8631237" cy="518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12" name="Oval 11"/>
          <p:cNvSpPr/>
          <p:nvPr userDrawn="1"/>
        </p:nvSpPr>
        <p:spPr>
          <a:xfrm>
            <a:off x="8460432" y="6308602"/>
            <a:ext cx="216432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fld id="{E980DE41-D6C7-47F4-A26E-AB6A33435ECA}" type="slidenum">
              <a:rPr lang="en-ZA" sz="1050" b="0">
                <a:solidFill>
                  <a:schemeClr val="tx1"/>
                </a:solidFill>
              </a:rPr>
              <a:pPr algn="ctr">
                <a:defRPr/>
              </a:pPr>
              <a:t>‹#›</a:t>
            </a:fld>
            <a:endParaRPr lang="en-ZA" sz="1050" b="0" dirty="0">
              <a:solidFill>
                <a:schemeClr val="tx1"/>
              </a:solidFill>
            </a:endParaRPr>
          </a:p>
        </p:txBody>
      </p:sp>
      <p:pic>
        <p:nvPicPr>
          <p:cNvPr id="4" name="Picture 3" hidden="1"/>
          <p:cNvPicPr>
            <a:picLocks noChangeAspect="1"/>
          </p:cNvPicPr>
          <p:nvPr userDrawn="1"/>
        </p:nvPicPr>
        <p:blipFill rotWithShape="1">
          <a:blip r:embed="rId26" cstate="print"/>
          <a:srcRect r="1380"/>
          <a:stretch/>
        </p:blipFill>
        <p:spPr>
          <a:xfrm>
            <a:off x="7254241" y="6324271"/>
            <a:ext cx="1892564" cy="542438"/>
          </a:xfrm>
          <a:prstGeom prst="rect">
            <a:avLst/>
          </a:prstGeom>
        </p:spPr>
      </p:pic>
      <p:grpSp>
        <p:nvGrpSpPr>
          <p:cNvPr id="5" name="Group 14" hidden="1"/>
          <p:cNvGrpSpPr/>
          <p:nvPr userDrawn="1"/>
        </p:nvGrpSpPr>
        <p:grpSpPr>
          <a:xfrm>
            <a:off x="7456033" y="6441037"/>
            <a:ext cx="1508580" cy="270771"/>
            <a:chOff x="3287713" y="3122613"/>
            <a:chExt cx="2662238" cy="477838"/>
          </a:xfrm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890963" y="3408363"/>
              <a:ext cx="2058988" cy="84138"/>
            </a:xfrm>
            <a:custGeom>
              <a:avLst/>
              <a:gdLst>
                <a:gd name="T0" fmla="*/ 2531 w 2593"/>
                <a:gd name="T1" fmla="*/ 0 h 105"/>
                <a:gd name="T2" fmla="*/ 2535 w 2593"/>
                <a:gd name="T3" fmla="*/ 0 h 105"/>
                <a:gd name="T4" fmla="*/ 2593 w 2593"/>
                <a:gd name="T5" fmla="*/ 101 h 105"/>
                <a:gd name="T6" fmla="*/ 2547 w 2593"/>
                <a:gd name="T7" fmla="*/ 100 h 105"/>
                <a:gd name="T8" fmla="*/ 2529 w 2593"/>
                <a:gd name="T9" fmla="*/ 88 h 105"/>
                <a:gd name="T10" fmla="*/ 2306 w 2593"/>
                <a:gd name="T11" fmla="*/ 0 h 105"/>
                <a:gd name="T12" fmla="*/ 2364 w 2593"/>
                <a:gd name="T13" fmla="*/ 101 h 105"/>
                <a:gd name="T14" fmla="*/ 2306 w 2593"/>
                <a:gd name="T15" fmla="*/ 0 h 105"/>
                <a:gd name="T16" fmla="*/ 2139 w 2593"/>
                <a:gd name="T17" fmla="*/ 0 h 105"/>
                <a:gd name="T18" fmla="*/ 2081 w 2593"/>
                <a:gd name="T19" fmla="*/ 101 h 105"/>
                <a:gd name="T20" fmla="*/ 1856 w 2593"/>
                <a:gd name="T21" fmla="*/ 0 h 105"/>
                <a:gd name="T22" fmla="*/ 1915 w 2593"/>
                <a:gd name="T23" fmla="*/ 101 h 105"/>
                <a:gd name="T24" fmla="*/ 1856 w 2593"/>
                <a:gd name="T25" fmla="*/ 0 h 105"/>
                <a:gd name="T26" fmla="*/ 1780 w 2593"/>
                <a:gd name="T27" fmla="*/ 0 h 105"/>
                <a:gd name="T28" fmla="*/ 1758 w 2593"/>
                <a:gd name="T29" fmla="*/ 34 h 105"/>
                <a:gd name="T30" fmla="*/ 1734 w 2593"/>
                <a:gd name="T31" fmla="*/ 0 h 105"/>
                <a:gd name="T32" fmla="*/ 1652 w 2593"/>
                <a:gd name="T33" fmla="*/ 0 h 105"/>
                <a:gd name="T34" fmla="*/ 1594 w 2593"/>
                <a:gd name="T35" fmla="*/ 101 h 105"/>
                <a:gd name="T36" fmla="*/ 1201 w 2593"/>
                <a:gd name="T37" fmla="*/ 0 h 105"/>
                <a:gd name="T38" fmla="*/ 1456 w 2593"/>
                <a:gd name="T39" fmla="*/ 101 h 105"/>
                <a:gd name="T40" fmla="*/ 1364 w 2593"/>
                <a:gd name="T41" fmla="*/ 22 h 105"/>
                <a:gd name="T42" fmla="*/ 1220 w 2593"/>
                <a:gd name="T43" fmla="*/ 101 h 105"/>
                <a:gd name="T44" fmla="*/ 1201 w 2593"/>
                <a:gd name="T45" fmla="*/ 0 h 105"/>
                <a:gd name="T46" fmla="*/ 927 w 2593"/>
                <a:gd name="T47" fmla="*/ 0 h 105"/>
                <a:gd name="T48" fmla="*/ 927 w 2593"/>
                <a:gd name="T49" fmla="*/ 43 h 105"/>
                <a:gd name="T50" fmla="*/ 933 w 2593"/>
                <a:gd name="T51" fmla="*/ 49 h 105"/>
                <a:gd name="T52" fmla="*/ 941 w 2593"/>
                <a:gd name="T53" fmla="*/ 51 h 105"/>
                <a:gd name="T54" fmla="*/ 1064 w 2593"/>
                <a:gd name="T55" fmla="*/ 101 h 105"/>
                <a:gd name="T56" fmla="*/ 909 w 2593"/>
                <a:gd name="T57" fmla="*/ 99 h 105"/>
                <a:gd name="T58" fmla="*/ 882 w 2593"/>
                <a:gd name="T59" fmla="*/ 81 h 105"/>
                <a:gd name="T60" fmla="*/ 869 w 2593"/>
                <a:gd name="T61" fmla="*/ 51 h 105"/>
                <a:gd name="T62" fmla="*/ 869 w 2593"/>
                <a:gd name="T63" fmla="*/ 0 h 105"/>
                <a:gd name="T64" fmla="*/ 271 w 2593"/>
                <a:gd name="T65" fmla="*/ 0 h 105"/>
                <a:gd name="T66" fmla="*/ 211 w 2593"/>
                <a:gd name="T67" fmla="*/ 101 h 105"/>
                <a:gd name="T68" fmla="*/ 0 w 2593"/>
                <a:gd name="T69" fmla="*/ 0 h 105"/>
                <a:gd name="T70" fmla="*/ 58 w 2593"/>
                <a:gd name="T71" fmla="*/ 101 h 105"/>
                <a:gd name="T72" fmla="*/ 0 w 2593"/>
                <a:gd name="T73" fmla="*/ 0 h 105"/>
                <a:gd name="T74" fmla="*/ 497 w 2593"/>
                <a:gd name="T75" fmla="*/ 0 h 105"/>
                <a:gd name="T76" fmla="*/ 514 w 2593"/>
                <a:gd name="T77" fmla="*/ 36 h 105"/>
                <a:gd name="T78" fmla="*/ 546 w 2593"/>
                <a:gd name="T79" fmla="*/ 54 h 105"/>
                <a:gd name="T80" fmla="*/ 587 w 2593"/>
                <a:gd name="T81" fmla="*/ 55 h 105"/>
                <a:gd name="T82" fmla="*/ 616 w 2593"/>
                <a:gd name="T83" fmla="*/ 45 h 105"/>
                <a:gd name="T84" fmla="*/ 633 w 2593"/>
                <a:gd name="T85" fmla="*/ 26 h 105"/>
                <a:gd name="T86" fmla="*/ 642 w 2593"/>
                <a:gd name="T87" fmla="*/ 0 h 105"/>
                <a:gd name="T88" fmla="*/ 697 w 2593"/>
                <a:gd name="T89" fmla="*/ 20 h 105"/>
                <a:gd name="T90" fmla="*/ 682 w 2593"/>
                <a:gd name="T91" fmla="*/ 56 h 105"/>
                <a:gd name="T92" fmla="*/ 655 w 2593"/>
                <a:gd name="T93" fmla="*/ 82 h 105"/>
                <a:gd name="T94" fmla="*/ 617 w 2593"/>
                <a:gd name="T95" fmla="*/ 100 h 105"/>
                <a:gd name="T96" fmla="*/ 567 w 2593"/>
                <a:gd name="T97" fmla="*/ 105 h 105"/>
                <a:gd name="T98" fmla="*/ 509 w 2593"/>
                <a:gd name="T99" fmla="*/ 98 h 105"/>
                <a:gd name="T100" fmla="*/ 468 w 2593"/>
                <a:gd name="T101" fmla="*/ 74 h 105"/>
                <a:gd name="T102" fmla="*/ 446 w 2593"/>
                <a:gd name="T103" fmla="*/ 40 h 105"/>
                <a:gd name="T104" fmla="*/ 437 w 2593"/>
                <a:gd name="T10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93" h="105">
                  <a:moveTo>
                    <a:pt x="2460" y="0"/>
                  </a:moveTo>
                  <a:lnTo>
                    <a:pt x="2531" y="0"/>
                  </a:lnTo>
                  <a:lnTo>
                    <a:pt x="2535" y="6"/>
                  </a:lnTo>
                  <a:lnTo>
                    <a:pt x="2535" y="0"/>
                  </a:lnTo>
                  <a:lnTo>
                    <a:pt x="2593" y="0"/>
                  </a:lnTo>
                  <a:lnTo>
                    <a:pt x="2593" y="101"/>
                  </a:lnTo>
                  <a:lnTo>
                    <a:pt x="2558" y="101"/>
                  </a:lnTo>
                  <a:lnTo>
                    <a:pt x="2547" y="100"/>
                  </a:lnTo>
                  <a:lnTo>
                    <a:pt x="2537" y="94"/>
                  </a:lnTo>
                  <a:lnTo>
                    <a:pt x="2529" y="88"/>
                  </a:lnTo>
                  <a:lnTo>
                    <a:pt x="2460" y="0"/>
                  </a:lnTo>
                  <a:close/>
                  <a:moveTo>
                    <a:pt x="2306" y="0"/>
                  </a:moveTo>
                  <a:lnTo>
                    <a:pt x="2364" y="0"/>
                  </a:lnTo>
                  <a:lnTo>
                    <a:pt x="2364" y="101"/>
                  </a:lnTo>
                  <a:lnTo>
                    <a:pt x="2306" y="101"/>
                  </a:lnTo>
                  <a:lnTo>
                    <a:pt x="2306" y="0"/>
                  </a:lnTo>
                  <a:close/>
                  <a:moveTo>
                    <a:pt x="2081" y="0"/>
                  </a:moveTo>
                  <a:lnTo>
                    <a:pt x="2139" y="0"/>
                  </a:lnTo>
                  <a:lnTo>
                    <a:pt x="2139" y="101"/>
                  </a:lnTo>
                  <a:lnTo>
                    <a:pt x="2081" y="101"/>
                  </a:lnTo>
                  <a:lnTo>
                    <a:pt x="2081" y="0"/>
                  </a:lnTo>
                  <a:close/>
                  <a:moveTo>
                    <a:pt x="1856" y="0"/>
                  </a:moveTo>
                  <a:lnTo>
                    <a:pt x="1915" y="0"/>
                  </a:lnTo>
                  <a:lnTo>
                    <a:pt x="1915" y="101"/>
                  </a:lnTo>
                  <a:lnTo>
                    <a:pt x="1856" y="101"/>
                  </a:lnTo>
                  <a:lnTo>
                    <a:pt x="1856" y="0"/>
                  </a:lnTo>
                  <a:close/>
                  <a:moveTo>
                    <a:pt x="1734" y="0"/>
                  </a:moveTo>
                  <a:lnTo>
                    <a:pt x="1780" y="0"/>
                  </a:lnTo>
                  <a:lnTo>
                    <a:pt x="1773" y="13"/>
                  </a:lnTo>
                  <a:lnTo>
                    <a:pt x="1758" y="34"/>
                  </a:lnTo>
                  <a:lnTo>
                    <a:pt x="1743" y="13"/>
                  </a:lnTo>
                  <a:lnTo>
                    <a:pt x="1734" y="0"/>
                  </a:lnTo>
                  <a:close/>
                  <a:moveTo>
                    <a:pt x="1594" y="0"/>
                  </a:moveTo>
                  <a:lnTo>
                    <a:pt x="1652" y="0"/>
                  </a:lnTo>
                  <a:lnTo>
                    <a:pt x="1652" y="101"/>
                  </a:lnTo>
                  <a:lnTo>
                    <a:pt x="1594" y="101"/>
                  </a:lnTo>
                  <a:lnTo>
                    <a:pt x="1594" y="0"/>
                  </a:lnTo>
                  <a:close/>
                  <a:moveTo>
                    <a:pt x="1201" y="0"/>
                  </a:moveTo>
                  <a:lnTo>
                    <a:pt x="1416" y="0"/>
                  </a:lnTo>
                  <a:lnTo>
                    <a:pt x="1456" y="101"/>
                  </a:lnTo>
                  <a:lnTo>
                    <a:pt x="1395" y="101"/>
                  </a:lnTo>
                  <a:lnTo>
                    <a:pt x="1364" y="22"/>
                  </a:lnTo>
                  <a:lnTo>
                    <a:pt x="1249" y="22"/>
                  </a:lnTo>
                  <a:lnTo>
                    <a:pt x="1220" y="101"/>
                  </a:lnTo>
                  <a:lnTo>
                    <a:pt x="1162" y="101"/>
                  </a:lnTo>
                  <a:lnTo>
                    <a:pt x="1201" y="0"/>
                  </a:lnTo>
                  <a:close/>
                  <a:moveTo>
                    <a:pt x="869" y="0"/>
                  </a:moveTo>
                  <a:lnTo>
                    <a:pt x="927" y="0"/>
                  </a:lnTo>
                  <a:lnTo>
                    <a:pt x="927" y="38"/>
                  </a:lnTo>
                  <a:lnTo>
                    <a:pt x="927" y="43"/>
                  </a:lnTo>
                  <a:lnTo>
                    <a:pt x="930" y="46"/>
                  </a:lnTo>
                  <a:lnTo>
                    <a:pt x="933" y="49"/>
                  </a:lnTo>
                  <a:lnTo>
                    <a:pt x="936" y="51"/>
                  </a:lnTo>
                  <a:lnTo>
                    <a:pt x="941" y="51"/>
                  </a:lnTo>
                  <a:lnTo>
                    <a:pt x="1064" y="51"/>
                  </a:lnTo>
                  <a:lnTo>
                    <a:pt x="1064" y="101"/>
                  </a:lnTo>
                  <a:lnTo>
                    <a:pt x="925" y="101"/>
                  </a:lnTo>
                  <a:lnTo>
                    <a:pt x="909" y="99"/>
                  </a:lnTo>
                  <a:lnTo>
                    <a:pt x="894" y="91"/>
                  </a:lnTo>
                  <a:lnTo>
                    <a:pt x="882" y="81"/>
                  </a:lnTo>
                  <a:lnTo>
                    <a:pt x="873" y="68"/>
                  </a:lnTo>
                  <a:lnTo>
                    <a:pt x="869" y="51"/>
                  </a:lnTo>
                  <a:lnTo>
                    <a:pt x="869" y="44"/>
                  </a:lnTo>
                  <a:lnTo>
                    <a:pt x="869" y="0"/>
                  </a:lnTo>
                  <a:close/>
                  <a:moveTo>
                    <a:pt x="211" y="0"/>
                  </a:moveTo>
                  <a:lnTo>
                    <a:pt x="271" y="0"/>
                  </a:lnTo>
                  <a:lnTo>
                    <a:pt x="271" y="101"/>
                  </a:lnTo>
                  <a:lnTo>
                    <a:pt x="211" y="101"/>
                  </a:lnTo>
                  <a:lnTo>
                    <a:pt x="211" y="0"/>
                  </a:lnTo>
                  <a:close/>
                  <a:moveTo>
                    <a:pt x="0" y="0"/>
                  </a:moveTo>
                  <a:lnTo>
                    <a:pt x="58" y="0"/>
                  </a:lnTo>
                  <a:lnTo>
                    <a:pt x="58" y="101"/>
                  </a:lnTo>
                  <a:lnTo>
                    <a:pt x="0" y="101"/>
                  </a:lnTo>
                  <a:lnTo>
                    <a:pt x="0" y="0"/>
                  </a:lnTo>
                  <a:close/>
                  <a:moveTo>
                    <a:pt x="437" y="0"/>
                  </a:moveTo>
                  <a:lnTo>
                    <a:pt x="497" y="0"/>
                  </a:lnTo>
                  <a:lnTo>
                    <a:pt x="503" y="20"/>
                  </a:lnTo>
                  <a:lnTo>
                    <a:pt x="514" y="36"/>
                  </a:lnTo>
                  <a:lnTo>
                    <a:pt x="529" y="47"/>
                  </a:lnTo>
                  <a:lnTo>
                    <a:pt x="546" y="54"/>
                  </a:lnTo>
                  <a:lnTo>
                    <a:pt x="568" y="56"/>
                  </a:lnTo>
                  <a:lnTo>
                    <a:pt x="587" y="55"/>
                  </a:lnTo>
                  <a:lnTo>
                    <a:pt x="602" y="50"/>
                  </a:lnTo>
                  <a:lnTo>
                    <a:pt x="616" y="45"/>
                  </a:lnTo>
                  <a:lnTo>
                    <a:pt x="626" y="36"/>
                  </a:lnTo>
                  <a:lnTo>
                    <a:pt x="633" y="26"/>
                  </a:lnTo>
                  <a:lnTo>
                    <a:pt x="639" y="13"/>
                  </a:lnTo>
                  <a:lnTo>
                    <a:pt x="642" y="0"/>
                  </a:lnTo>
                  <a:lnTo>
                    <a:pt x="700" y="0"/>
                  </a:lnTo>
                  <a:lnTo>
                    <a:pt x="697" y="20"/>
                  </a:lnTo>
                  <a:lnTo>
                    <a:pt x="691" y="39"/>
                  </a:lnTo>
                  <a:lnTo>
                    <a:pt x="682" y="56"/>
                  </a:lnTo>
                  <a:lnTo>
                    <a:pt x="670" y="70"/>
                  </a:lnTo>
                  <a:lnTo>
                    <a:pt x="655" y="82"/>
                  </a:lnTo>
                  <a:lnTo>
                    <a:pt x="638" y="92"/>
                  </a:lnTo>
                  <a:lnTo>
                    <a:pt x="617" y="100"/>
                  </a:lnTo>
                  <a:lnTo>
                    <a:pt x="594" y="104"/>
                  </a:lnTo>
                  <a:lnTo>
                    <a:pt x="567" y="105"/>
                  </a:lnTo>
                  <a:lnTo>
                    <a:pt x="535" y="104"/>
                  </a:lnTo>
                  <a:lnTo>
                    <a:pt x="509" y="98"/>
                  </a:lnTo>
                  <a:lnTo>
                    <a:pt x="486" y="88"/>
                  </a:lnTo>
                  <a:lnTo>
                    <a:pt x="468" y="74"/>
                  </a:lnTo>
                  <a:lnTo>
                    <a:pt x="455" y="59"/>
                  </a:lnTo>
                  <a:lnTo>
                    <a:pt x="446" y="40"/>
                  </a:lnTo>
                  <a:lnTo>
                    <a:pt x="440" y="21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890963" y="3236913"/>
              <a:ext cx="2058988" cy="171450"/>
            </a:xfrm>
            <a:custGeom>
              <a:avLst/>
              <a:gdLst>
                <a:gd name="T0" fmla="*/ 1302 w 2593"/>
                <a:gd name="T1" fmla="*/ 97 h 218"/>
                <a:gd name="T2" fmla="*/ 1268 w 2593"/>
                <a:gd name="T3" fmla="*/ 191 h 218"/>
                <a:gd name="T4" fmla="*/ 1320 w 2593"/>
                <a:gd name="T5" fmla="*/ 119 h 218"/>
                <a:gd name="T6" fmla="*/ 1308 w 2593"/>
                <a:gd name="T7" fmla="*/ 79 h 218"/>
                <a:gd name="T8" fmla="*/ 2593 w 2593"/>
                <a:gd name="T9" fmla="*/ 1 h 218"/>
                <a:gd name="T10" fmla="*/ 2535 w 2593"/>
                <a:gd name="T11" fmla="*/ 218 h 218"/>
                <a:gd name="T12" fmla="*/ 2306 w 2593"/>
                <a:gd name="T13" fmla="*/ 1 h 218"/>
                <a:gd name="T14" fmla="*/ 2359 w 2593"/>
                <a:gd name="T15" fmla="*/ 3 h 218"/>
                <a:gd name="T16" fmla="*/ 2376 w 2593"/>
                <a:gd name="T17" fmla="*/ 16 h 218"/>
                <a:gd name="T18" fmla="*/ 2514 w 2593"/>
                <a:gd name="T19" fmla="*/ 195 h 218"/>
                <a:gd name="T20" fmla="*/ 2531 w 2593"/>
                <a:gd name="T21" fmla="*/ 218 h 218"/>
                <a:gd name="T22" fmla="*/ 2395 w 2593"/>
                <a:gd name="T23" fmla="*/ 133 h 218"/>
                <a:gd name="T24" fmla="*/ 2372 w 2593"/>
                <a:gd name="T25" fmla="*/ 102 h 218"/>
                <a:gd name="T26" fmla="*/ 2363 w 2593"/>
                <a:gd name="T27" fmla="*/ 101 h 218"/>
                <a:gd name="T28" fmla="*/ 2364 w 2593"/>
                <a:gd name="T29" fmla="*/ 132 h 218"/>
                <a:gd name="T30" fmla="*/ 2306 w 2593"/>
                <a:gd name="T31" fmla="*/ 218 h 218"/>
                <a:gd name="T32" fmla="*/ 2081 w 2593"/>
                <a:gd name="T33" fmla="*/ 1 h 218"/>
                <a:gd name="T34" fmla="*/ 2139 w 2593"/>
                <a:gd name="T35" fmla="*/ 218 h 218"/>
                <a:gd name="T36" fmla="*/ 2081 w 2593"/>
                <a:gd name="T37" fmla="*/ 1 h 218"/>
                <a:gd name="T38" fmla="*/ 1629 w 2593"/>
                <a:gd name="T39" fmla="*/ 1 h 218"/>
                <a:gd name="T40" fmla="*/ 1651 w 2593"/>
                <a:gd name="T41" fmla="*/ 9 h 218"/>
                <a:gd name="T42" fmla="*/ 1736 w 2593"/>
                <a:gd name="T43" fmla="*/ 129 h 218"/>
                <a:gd name="T44" fmla="*/ 1757 w 2593"/>
                <a:gd name="T45" fmla="*/ 162 h 218"/>
                <a:gd name="T46" fmla="*/ 1770 w 2593"/>
                <a:gd name="T47" fmla="*/ 140 h 218"/>
                <a:gd name="T48" fmla="*/ 1850 w 2593"/>
                <a:gd name="T49" fmla="*/ 16 h 218"/>
                <a:gd name="T50" fmla="*/ 1868 w 2593"/>
                <a:gd name="T51" fmla="*/ 3 h 218"/>
                <a:gd name="T52" fmla="*/ 1915 w 2593"/>
                <a:gd name="T53" fmla="*/ 1 h 218"/>
                <a:gd name="T54" fmla="*/ 1856 w 2593"/>
                <a:gd name="T55" fmla="*/ 218 h 218"/>
                <a:gd name="T56" fmla="*/ 1856 w 2593"/>
                <a:gd name="T57" fmla="*/ 113 h 218"/>
                <a:gd name="T58" fmla="*/ 1851 w 2593"/>
                <a:gd name="T59" fmla="*/ 107 h 218"/>
                <a:gd name="T60" fmla="*/ 1838 w 2593"/>
                <a:gd name="T61" fmla="*/ 129 h 218"/>
                <a:gd name="T62" fmla="*/ 1734 w 2593"/>
                <a:gd name="T63" fmla="*/ 218 h 218"/>
                <a:gd name="T64" fmla="*/ 1662 w 2593"/>
                <a:gd name="T65" fmla="*/ 113 h 218"/>
                <a:gd name="T66" fmla="*/ 1652 w 2593"/>
                <a:gd name="T67" fmla="*/ 218 h 218"/>
                <a:gd name="T68" fmla="*/ 1594 w 2593"/>
                <a:gd name="T69" fmla="*/ 1 h 218"/>
                <a:gd name="T70" fmla="*/ 927 w 2593"/>
                <a:gd name="T71" fmla="*/ 1 h 218"/>
                <a:gd name="T72" fmla="*/ 869 w 2593"/>
                <a:gd name="T73" fmla="*/ 218 h 218"/>
                <a:gd name="T74" fmla="*/ 643 w 2593"/>
                <a:gd name="T75" fmla="*/ 1 h 218"/>
                <a:gd name="T76" fmla="*/ 702 w 2593"/>
                <a:gd name="T77" fmla="*/ 199 h 218"/>
                <a:gd name="T78" fmla="*/ 642 w 2593"/>
                <a:gd name="T79" fmla="*/ 218 h 218"/>
                <a:gd name="T80" fmla="*/ 643 w 2593"/>
                <a:gd name="T81" fmla="*/ 201 h 218"/>
                <a:gd name="T82" fmla="*/ 436 w 2593"/>
                <a:gd name="T83" fmla="*/ 1 h 218"/>
                <a:gd name="T84" fmla="*/ 494 w 2593"/>
                <a:gd name="T85" fmla="*/ 198 h 218"/>
                <a:gd name="T86" fmla="*/ 437 w 2593"/>
                <a:gd name="T87" fmla="*/ 218 h 218"/>
                <a:gd name="T88" fmla="*/ 436 w 2593"/>
                <a:gd name="T89" fmla="*/ 1 h 218"/>
                <a:gd name="T90" fmla="*/ 58 w 2593"/>
                <a:gd name="T91" fmla="*/ 1 h 218"/>
                <a:gd name="T92" fmla="*/ 211 w 2593"/>
                <a:gd name="T93" fmla="*/ 132 h 218"/>
                <a:gd name="T94" fmla="*/ 271 w 2593"/>
                <a:gd name="T95" fmla="*/ 1 h 218"/>
                <a:gd name="T96" fmla="*/ 211 w 2593"/>
                <a:gd name="T97" fmla="*/ 218 h 218"/>
                <a:gd name="T98" fmla="*/ 58 w 2593"/>
                <a:gd name="T99" fmla="*/ 183 h 218"/>
                <a:gd name="T100" fmla="*/ 0 w 2593"/>
                <a:gd name="T101" fmla="*/ 218 h 218"/>
                <a:gd name="T102" fmla="*/ 1311 w 2593"/>
                <a:gd name="T103" fmla="*/ 0 h 218"/>
                <a:gd name="T104" fmla="*/ 1330 w 2593"/>
                <a:gd name="T105" fmla="*/ 5 h 218"/>
                <a:gd name="T106" fmla="*/ 1201 w 2593"/>
                <a:gd name="T107" fmla="*/ 218 h 218"/>
                <a:gd name="T108" fmla="*/ 1284 w 2593"/>
                <a:gd name="T109" fmla="*/ 11 h 218"/>
                <a:gd name="T110" fmla="*/ 1311 w 2593"/>
                <a:gd name="T1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93" h="218">
                  <a:moveTo>
                    <a:pt x="1308" y="79"/>
                  </a:moveTo>
                  <a:lnTo>
                    <a:pt x="1302" y="97"/>
                  </a:lnTo>
                  <a:lnTo>
                    <a:pt x="1295" y="118"/>
                  </a:lnTo>
                  <a:lnTo>
                    <a:pt x="1268" y="191"/>
                  </a:lnTo>
                  <a:lnTo>
                    <a:pt x="1345" y="191"/>
                  </a:lnTo>
                  <a:lnTo>
                    <a:pt x="1320" y="119"/>
                  </a:lnTo>
                  <a:lnTo>
                    <a:pt x="1312" y="97"/>
                  </a:lnTo>
                  <a:lnTo>
                    <a:pt x="1308" y="79"/>
                  </a:lnTo>
                  <a:close/>
                  <a:moveTo>
                    <a:pt x="2535" y="1"/>
                  </a:moveTo>
                  <a:lnTo>
                    <a:pt x="2593" y="1"/>
                  </a:lnTo>
                  <a:lnTo>
                    <a:pt x="2593" y="218"/>
                  </a:lnTo>
                  <a:lnTo>
                    <a:pt x="2535" y="218"/>
                  </a:lnTo>
                  <a:lnTo>
                    <a:pt x="2535" y="1"/>
                  </a:lnTo>
                  <a:close/>
                  <a:moveTo>
                    <a:pt x="2306" y="1"/>
                  </a:moveTo>
                  <a:lnTo>
                    <a:pt x="2348" y="1"/>
                  </a:lnTo>
                  <a:lnTo>
                    <a:pt x="2359" y="3"/>
                  </a:lnTo>
                  <a:lnTo>
                    <a:pt x="2369" y="8"/>
                  </a:lnTo>
                  <a:lnTo>
                    <a:pt x="2376" y="16"/>
                  </a:lnTo>
                  <a:lnTo>
                    <a:pt x="2503" y="180"/>
                  </a:lnTo>
                  <a:lnTo>
                    <a:pt x="2514" y="195"/>
                  </a:lnTo>
                  <a:lnTo>
                    <a:pt x="2523" y="207"/>
                  </a:lnTo>
                  <a:lnTo>
                    <a:pt x="2531" y="218"/>
                  </a:lnTo>
                  <a:lnTo>
                    <a:pt x="2460" y="218"/>
                  </a:lnTo>
                  <a:lnTo>
                    <a:pt x="2395" y="133"/>
                  </a:lnTo>
                  <a:lnTo>
                    <a:pt x="2383" y="117"/>
                  </a:lnTo>
                  <a:lnTo>
                    <a:pt x="2372" y="102"/>
                  </a:lnTo>
                  <a:lnTo>
                    <a:pt x="2363" y="89"/>
                  </a:lnTo>
                  <a:lnTo>
                    <a:pt x="2363" y="101"/>
                  </a:lnTo>
                  <a:lnTo>
                    <a:pt x="2364" y="117"/>
                  </a:lnTo>
                  <a:lnTo>
                    <a:pt x="2364" y="132"/>
                  </a:lnTo>
                  <a:lnTo>
                    <a:pt x="2364" y="218"/>
                  </a:lnTo>
                  <a:lnTo>
                    <a:pt x="2306" y="218"/>
                  </a:lnTo>
                  <a:lnTo>
                    <a:pt x="2306" y="1"/>
                  </a:lnTo>
                  <a:close/>
                  <a:moveTo>
                    <a:pt x="2081" y="1"/>
                  </a:moveTo>
                  <a:lnTo>
                    <a:pt x="2139" y="1"/>
                  </a:lnTo>
                  <a:lnTo>
                    <a:pt x="2139" y="218"/>
                  </a:lnTo>
                  <a:lnTo>
                    <a:pt x="2081" y="218"/>
                  </a:lnTo>
                  <a:lnTo>
                    <a:pt x="2081" y="1"/>
                  </a:lnTo>
                  <a:close/>
                  <a:moveTo>
                    <a:pt x="1594" y="1"/>
                  </a:moveTo>
                  <a:lnTo>
                    <a:pt x="1629" y="1"/>
                  </a:lnTo>
                  <a:lnTo>
                    <a:pt x="1641" y="3"/>
                  </a:lnTo>
                  <a:lnTo>
                    <a:pt x="1651" y="9"/>
                  </a:lnTo>
                  <a:lnTo>
                    <a:pt x="1659" y="17"/>
                  </a:lnTo>
                  <a:lnTo>
                    <a:pt x="1736" y="129"/>
                  </a:lnTo>
                  <a:lnTo>
                    <a:pt x="1748" y="146"/>
                  </a:lnTo>
                  <a:lnTo>
                    <a:pt x="1757" y="162"/>
                  </a:lnTo>
                  <a:lnTo>
                    <a:pt x="1764" y="152"/>
                  </a:lnTo>
                  <a:lnTo>
                    <a:pt x="1770" y="140"/>
                  </a:lnTo>
                  <a:lnTo>
                    <a:pt x="1778" y="127"/>
                  </a:lnTo>
                  <a:lnTo>
                    <a:pt x="1850" y="16"/>
                  </a:lnTo>
                  <a:lnTo>
                    <a:pt x="1858" y="8"/>
                  </a:lnTo>
                  <a:lnTo>
                    <a:pt x="1868" y="3"/>
                  </a:lnTo>
                  <a:lnTo>
                    <a:pt x="1879" y="1"/>
                  </a:lnTo>
                  <a:lnTo>
                    <a:pt x="1915" y="1"/>
                  </a:lnTo>
                  <a:lnTo>
                    <a:pt x="1915" y="218"/>
                  </a:lnTo>
                  <a:lnTo>
                    <a:pt x="1856" y="218"/>
                  </a:lnTo>
                  <a:lnTo>
                    <a:pt x="1856" y="130"/>
                  </a:lnTo>
                  <a:lnTo>
                    <a:pt x="1856" y="113"/>
                  </a:lnTo>
                  <a:lnTo>
                    <a:pt x="1857" y="96"/>
                  </a:lnTo>
                  <a:lnTo>
                    <a:pt x="1851" y="107"/>
                  </a:lnTo>
                  <a:lnTo>
                    <a:pt x="1844" y="119"/>
                  </a:lnTo>
                  <a:lnTo>
                    <a:pt x="1838" y="129"/>
                  </a:lnTo>
                  <a:lnTo>
                    <a:pt x="1780" y="218"/>
                  </a:lnTo>
                  <a:lnTo>
                    <a:pt x="1734" y="218"/>
                  </a:lnTo>
                  <a:lnTo>
                    <a:pt x="1671" y="127"/>
                  </a:lnTo>
                  <a:lnTo>
                    <a:pt x="1662" y="113"/>
                  </a:lnTo>
                  <a:lnTo>
                    <a:pt x="1652" y="96"/>
                  </a:lnTo>
                  <a:lnTo>
                    <a:pt x="1652" y="218"/>
                  </a:lnTo>
                  <a:lnTo>
                    <a:pt x="1594" y="218"/>
                  </a:lnTo>
                  <a:lnTo>
                    <a:pt x="1594" y="1"/>
                  </a:lnTo>
                  <a:close/>
                  <a:moveTo>
                    <a:pt x="869" y="1"/>
                  </a:moveTo>
                  <a:lnTo>
                    <a:pt x="927" y="1"/>
                  </a:lnTo>
                  <a:lnTo>
                    <a:pt x="927" y="218"/>
                  </a:lnTo>
                  <a:lnTo>
                    <a:pt x="869" y="218"/>
                  </a:lnTo>
                  <a:lnTo>
                    <a:pt x="869" y="1"/>
                  </a:lnTo>
                  <a:close/>
                  <a:moveTo>
                    <a:pt x="643" y="1"/>
                  </a:moveTo>
                  <a:lnTo>
                    <a:pt x="702" y="1"/>
                  </a:lnTo>
                  <a:lnTo>
                    <a:pt x="702" y="199"/>
                  </a:lnTo>
                  <a:lnTo>
                    <a:pt x="700" y="218"/>
                  </a:lnTo>
                  <a:lnTo>
                    <a:pt x="642" y="218"/>
                  </a:lnTo>
                  <a:lnTo>
                    <a:pt x="642" y="210"/>
                  </a:lnTo>
                  <a:lnTo>
                    <a:pt x="643" y="201"/>
                  </a:lnTo>
                  <a:lnTo>
                    <a:pt x="643" y="1"/>
                  </a:lnTo>
                  <a:close/>
                  <a:moveTo>
                    <a:pt x="436" y="1"/>
                  </a:moveTo>
                  <a:lnTo>
                    <a:pt x="494" y="1"/>
                  </a:lnTo>
                  <a:lnTo>
                    <a:pt x="494" y="198"/>
                  </a:lnTo>
                  <a:lnTo>
                    <a:pt x="497" y="218"/>
                  </a:lnTo>
                  <a:lnTo>
                    <a:pt x="437" y="218"/>
                  </a:lnTo>
                  <a:lnTo>
                    <a:pt x="436" y="202"/>
                  </a:lnTo>
                  <a:lnTo>
                    <a:pt x="436" y="1"/>
                  </a:lnTo>
                  <a:close/>
                  <a:moveTo>
                    <a:pt x="0" y="1"/>
                  </a:moveTo>
                  <a:lnTo>
                    <a:pt x="58" y="1"/>
                  </a:lnTo>
                  <a:lnTo>
                    <a:pt x="58" y="132"/>
                  </a:lnTo>
                  <a:lnTo>
                    <a:pt x="211" y="132"/>
                  </a:lnTo>
                  <a:lnTo>
                    <a:pt x="211" y="1"/>
                  </a:lnTo>
                  <a:lnTo>
                    <a:pt x="271" y="1"/>
                  </a:lnTo>
                  <a:lnTo>
                    <a:pt x="271" y="218"/>
                  </a:lnTo>
                  <a:lnTo>
                    <a:pt x="211" y="218"/>
                  </a:lnTo>
                  <a:lnTo>
                    <a:pt x="211" y="183"/>
                  </a:lnTo>
                  <a:lnTo>
                    <a:pt x="58" y="183"/>
                  </a:lnTo>
                  <a:lnTo>
                    <a:pt x="58" y="218"/>
                  </a:lnTo>
                  <a:lnTo>
                    <a:pt x="0" y="218"/>
                  </a:lnTo>
                  <a:lnTo>
                    <a:pt x="0" y="1"/>
                  </a:lnTo>
                  <a:close/>
                  <a:moveTo>
                    <a:pt x="1311" y="0"/>
                  </a:moveTo>
                  <a:lnTo>
                    <a:pt x="1321" y="1"/>
                  </a:lnTo>
                  <a:lnTo>
                    <a:pt x="1330" y="5"/>
                  </a:lnTo>
                  <a:lnTo>
                    <a:pt x="1416" y="218"/>
                  </a:lnTo>
                  <a:lnTo>
                    <a:pt x="1201" y="218"/>
                  </a:lnTo>
                  <a:lnTo>
                    <a:pt x="1277" y="23"/>
                  </a:lnTo>
                  <a:lnTo>
                    <a:pt x="1284" y="11"/>
                  </a:lnTo>
                  <a:lnTo>
                    <a:pt x="1297" y="2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287713" y="3122613"/>
              <a:ext cx="479425" cy="477838"/>
            </a:xfrm>
            <a:custGeom>
              <a:avLst/>
              <a:gdLst>
                <a:gd name="T0" fmla="*/ 302 w 604"/>
                <a:gd name="T1" fmla="*/ 0 h 602"/>
                <a:gd name="T2" fmla="*/ 341 w 604"/>
                <a:gd name="T3" fmla="*/ 2 h 602"/>
                <a:gd name="T4" fmla="*/ 379 w 604"/>
                <a:gd name="T5" fmla="*/ 9 h 602"/>
                <a:gd name="T6" fmla="*/ 416 w 604"/>
                <a:gd name="T7" fmla="*/ 22 h 602"/>
                <a:gd name="T8" fmla="*/ 452 w 604"/>
                <a:gd name="T9" fmla="*/ 39 h 602"/>
                <a:gd name="T10" fmla="*/ 485 w 604"/>
                <a:gd name="T11" fmla="*/ 61 h 602"/>
                <a:gd name="T12" fmla="*/ 516 w 604"/>
                <a:gd name="T13" fmla="*/ 88 h 602"/>
                <a:gd name="T14" fmla="*/ 544 w 604"/>
                <a:gd name="T15" fmla="*/ 119 h 602"/>
                <a:gd name="T16" fmla="*/ 566 w 604"/>
                <a:gd name="T17" fmla="*/ 152 h 602"/>
                <a:gd name="T18" fmla="*/ 582 w 604"/>
                <a:gd name="T19" fmla="*/ 187 h 602"/>
                <a:gd name="T20" fmla="*/ 594 w 604"/>
                <a:gd name="T21" fmla="*/ 224 h 602"/>
                <a:gd name="T22" fmla="*/ 602 w 604"/>
                <a:gd name="T23" fmla="*/ 263 h 602"/>
                <a:gd name="T24" fmla="*/ 604 w 604"/>
                <a:gd name="T25" fmla="*/ 301 h 602"/>
                <a:gd name="T26" fmla="*/ 602 w 604"/>
                <a:gd name="T27" fmla="*/ 339 h 602"/>
                <a:gd name="T28" fmla="*/ 594 w 604"/>
                <a:gd name="T29" fmla="*/ 377 h 602"/>
                <a:gd name="T30" fmla="*/ 582 w 604"/>
                <a:gd name="T31" fmla="*/ 414 h 602"/>
                <a:gd name="T32" fmla="*/ 566 w 604"/>
                <a:gd name="T33" fmla="*/ 450 h 602"/>
                <a:gd name="T34" fmla="*/ 544 w 604"/>
                <a:gd name="T35" fmla="*/ 483 h 602"/>
                <a:gd name="T36" fmla="*/ 516 w 604"/>
                <a:gd name="T37" fmla="*/ 513 h 602"/>
                <a:gd name="T38" fmla="*/ 485 w 604"/>
                <a:gd name="T39" fmla="*/ 541 h 602"/>
                <a:gd name="T40" fmla="*/ 452 w 604"/>
                <a:gd name="T41" fmla="*/ 563 h 602"/>
                <a:gd name="T42" fmla="*/ 416 w 604"/>
                <a:gd name="T43" fmla="*/ 579 h 602"/>
                <a:gd name="T44" fmla="*/ 379 w 604"/>
                <a:gd name="T45" fmla="*/ 592 h 602"/>
                <a:gd name="T46" fmla="*/ 341 w 604"/>
                <a:gd name="T47" fmla="*/ 599 h 602"/>
                <a:gd name="T48" fmla="*/ 302 w 604"/>
                <a:gd name="T49" fmla="*/ 602 h 602"/>
                <a:gd name="T50" fmla="*/ 264 w 604"/>
                <a:gd name="T51" fmla="*/ 599 h 602"/>
                <a:gd name="T52" fmla="*/ 226 w 604"/>
                <a:gd name="T53" fmla="*/ 592 h 602"/>
                <a:gd name="T54" fmla="*/ 189 w 604"/>
                <a:gd name="T55" fmla="*/ 579 h 602"/>
                <a:gd name="T56" fmla="*/ 154 w 604"/>
                <a:gd name="T57" fmla="*/ 563 h 602"/>
                <a:gd name="T58" fmla="*/ 121 w 604"/>
                <a:gd name="T59" fmla="*/ 541 h 602"/>
                <a:gd name="T60" fmla="*/ 90 w 604"/>
                <a:gd name="T61" fmla="*/ 513 h 602"/>
                <a:gd name="T62" fmla="*/ 62 w 604"/>
                <a:gd name="T63" fmla="*/ 483 h 602"/>
                <a:gd name="T64" fmla="*/ 40 w 604"/>
                <a:gd name="T65" fmla="*/ 450 h 602"/>
                <a:gd name="T66" fmla="*/ 22 w 604"/>
                <a:gd name="T67" fmla="*/ 414 h 602"/>
                <a:gd name="T68" fmla="*/ 10 w 604"/>
                <a:gd name="T69" fmla="*/ 377 h 602"/>
                <a:gd name="T70" fmla="*/ 4 w 604"/>
                <a:gd name="T71" fmla="*/ 339 h 602"/>
                <a:gd name="T72" fmla="*/ 0 w 604"/>
                <a:gd name="T73" fmla="*/ 301 h 602"/>
                <a:gd name="T74" fmla="*/ 4 w 604"/>
                <a:gd name="T75" fmla="*/ 263 h 602"/>
                <a:gd name="T76" fmla="*/ 10 w 604"/>
                <a:gd name="T77" fmla="*/ 224 h 602"/>
                <a:gd name="T78" fmla="*/ 22 w 604"/>
                <a:gd name="T79" fmla="*/ 187 h 602"/>
                <a:gd name="T80" fmla="*/ 40 w 604"/>
                <a:gd name="T81" fmla="*/ 152 h 602"/>
                <a:gd name="T82" fmla="*/ 62 w 604"/>
                <a:gd name="T83" fmla="*/ 119 h 602"/>
                <a:gd name="T84" fmla="*/ 90 w 604"/>
                <a:gd name="T85" fmla="*/ 88 h 602"/>
                <a:gd name="T86" fmla="*/ 121 w 604"/>
                <a:gd name="T87" fmla="*/ 61 h 602"/>
                <a:gd name="T88" fmla="*/ 154 w 604"/>
                <a:gd name="T89" fmla="*/ 39 h 602"/>
                <a:gd name="T90" fmla="*/ 189 w 604"/>
                <a:gd name="T91" fmla="*/ 22 h 602"/>
                <a:gd name="T92" fmla="*/ 226 w 604"/>
                <a:gd name="T93" fmla="*/ 9 h 602"/>
                <a:gd name="T94" fmla="*/ 264 w 604"/>
                <a:gd name="T95" fmla="*/ 2 h 602"/>
                <a:gd name="T96" fmla="*/ 302 w 604"/>
                <a:gd name="T9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4" h="602">
                  <a:moveTo>
                    <a:pt x="302" y="0"/>
                  </a:moveTo>
                  <a:lnTo>
                    <a:pt x="341" y="2"/>
                  </a:lnTo>
                  <a:lnTo>
                    <a:pt x="379" y="9"/>
                  </a:lnTo>
                  <a:lnTo>
                    <a:pt x="416" y="22"/>
                  </a:lnTo>
                  <a:lnTo>
                    <a:pt x="452" y="39"/>
                  </a:lnTo>
                  <a:lnTo>
                    <a:pt x="485" y="61"/>
                  </a:lnTo>
                  <a:lnTo>
                    <a:pt x="516" y="88"/>
                  </a:lnTo>
                  <a:lnTo>
                    <a:pt x="544" y="119"/>
                  </a:lnTo>
                  <a:lnTo>
                    <a:pt x="566" y="152"/>
                  </a:lnTo>
                  <a:lnTo>
                    <a:pt x="582" y="187"/>
                  </a:lnTo>
                  <a:lnTo>
                    <a:pt x="594" y="224"/>
                  </a:lnTo>
                  <a:lnTo>
                    <a:pt x="602" y="263"/>
                  </a:lnTo>
                  <a:lnTo>
                    <a:pt x="604" y="301"/>
                  </a:lnTo>
                  <a:lnTo>
                    <a:pt x="602" y="339"/>
                  </a:lnTo>
                  <a:lnTo>
                    <a:pt x="594" y="377"/>
                  </a:lnTo>
                  <a:lnTo>
                    <a:pt x="582" y="414"/>
                  </a:lnTo>
                  <a:lnTo>
                    <a:pt x="566" y="450"/>
                  </a:lnTo>
                  <a:lnTo>
                    <a:pt x="544" y="483"/>
                  </a:lnTo>
                  <a:lnTo>
                    <a:pt x="516" y="513"/>
                  </a:lnTo>
                  <a:lnTo>
                    <a:pt x="485" y="541"/>
                  </a:lnTo>
                  <a:lnTo>
                    <a:pt x="452" y="563"/>
                  </a:lnTo>
                  <a:lnTo>
                    <a:pt x="416" y="579"/>
                  </a:lnTo>
                  <a:lnTo>
                    <a:pt x="379" y="592"/>
                  </a:lnTo>
                  <a:lnTo>
                    <a:pt x="341" y="599"/>
                  </a:lnTo>
                  <a:lnTo>
                    <a:pt x="302" y="602"/>
                  </a:lnTo>
                  <a:lnTo>
                    <a:pt x="264" y="599"/>
                  </a:lnTo>
                  <a:lnTo>
                    <a:pt x="226" y="592"/>
                  </a:lnTo>
                  <a:lnTo>
                    <a:pt x="189" y="579"/>
                  </a:lnTo>
                  <a:lnTo>
                    <a:pt x="154" y="563"/>
                  </a:lnTo>
                  <a:lnTo>
                    <a:pt x="121" y="541"/>
                  </a:lnTo>
                  <a:lnTo>
                    <a:pt x="90" y="513"/>
                  </a:lnTo>
                  <a:lnTo>
                    <a:pt x="62" y="483"/>
                  </a:lnTo>
                  <a:lnTo>
                    <a:pt x="40" y="450"/>
                  </a:lnTo>
                  <a:lnTo>
                    <a:pt x="22" y="414"/>
                  </a:lnTo>
                  <a:lnTo>
                    <a:pt x="10" y="377"/>
                  </a:lnTo>
                  <a:lnTo>
                    <a:pt x="4" y="339"/>
                  </a:lnTo>
                  <a:lnTo>
                    <a:pt x="0" y="301"/>
                  </a:lnTo>
                  <a:lnTo>
                    <a:pt x="4" y="263"/>
                  </a:lnTo>
                  <a:lnTo>
                    <a:pt x="10" y="224"/>
                  </a:lnTo>
                  <a:lnTo>
                    <a:pt x="22" y="187"/>
                  </a:lnTo>
                  <a:lnTo>
                    <a:pt x="40" y="152"/>
                  </a:lnTo>
                  <a:lnTo>
                    <a:pt x="62" y="119"/>
                  </a:lnTo>
                  <a:lnTo>
                    <a:pt x="90" y="88"/>
                  </a:lnTo>
                  <a:lnTo>
                    <a:pt x="121" y="61"/>
                  </a:lnTo>
                  <a:lnTo>
                    <a:pt x="154" y="39"/>
                  </a:lnTo>
                  <a:lnTo>
                    <a:pt x="189" y="22"/>
                  </a:lnTo>
                  <a:lnTo>
                    <a:pt x="226" y="9"/>
                  </a:lnTo>
                  <a:lnTo>
                    <a:pt x="264" y="2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99999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3394076" y="3163888"/>
              <a:ext cx="336550" cy="381000"/>
            </a:xfrm>
            <a:custGeom>
              <a:avLst/>
              <a:gdLst>
                <a:gd name="T0" fmla="*/ 263 w 423"/>
                <a:gd name="T1" fmla="*/ 11 h 479"/>
                <a:gd name="T2" fmla="*/ 323 w 423"/>
                <a:gd name="T3" fmla="*/ 44 h 479"/>
                <a:gd name="T4" fmla="*/ 370 w 423"/>
                <a:gd name="T5" fmla="*/ 92 h 479"/>
                <a:gd name="T6" fmla="*/ 403 w 423"/>
                <a:gd name="T7" fmla="*/ 149 h 479"/>
                <a:gd name="T8" fmla="*/ 421 w 423"/>
                <a:gd name="T9" fmla="*/ 213 h 479"/>
                <a:gd name="T10" fmla="*/ 421 w 423"/>
                <a:gd name="T11" fmla="*/ 282 h 479"/>
                <a:gd name="T12" fmla="*/ 402 w 423"/>
                <a:gd name="T13" fmla="*/ 348 h 479"/>
                <a:gd name="T14" fmla="*/ 367 w 423"/>
                <a:gd name="T15" fmla="*/ 408 h 479"/>
                <a:gd name="T16" fmla="*/ 354 w 423"/>
                <a:gd name="T17" fmla="*/ 421 h 479"/>
                <a:gd name="T18" fmla="*/ 289 w 423"/>
                <a:gd name="T19" fmla="*/ 464 h 479"/>
                <a:gd name="T20" fmla="*/ 218 w 423"/>
                <a:gd name="T21" fmla="*/ 479 h 479"/>
                <a:gd name="T22" fmla="*/ 148 w 423"/>
                <a:gd name="T23" fmla="*/ 469 h 479"/>
                <a:gd name="T24" fmla="*/ 87 w 423"/>
                <a:gd name="T25" fmla="*/ 439 h 479"/>
                <a:gd name="T26" fmla="*/ 39 w 423"/>
                <a:gd name="T27" fmla="*/ 393 h 479"/>
                <a:gd name="T28" fmla="*/ 11 w 423"/>
                <a:gd name="T29" fmla="*/ 347 h 479"/>
                <a:gd name="T30" fmla="*/ 1 w 423"/>
                <a:gd name="T31" fmla="*/ 308 h 479"/>
                <a:gd name="T32" fmla="*/ 1 w 423"/>
                <a:gd name="T33" fmla="*/ 278 h 479"/>
                <a:gd name="T34" fmla="*/ 3 w 423"/>
                <a:gd name="T35" fmla="*/ 260 h 479"/>
                <a:gd name="T36" fmla="*/ 18 w 423"/>
                <a:gd name="T37" fmla="*/ 218 h 479"/>
                <a:gd name="T38" fmla="*/ 47 w 423"/>
                <a:gd name="T39" fmla="*/ 178 h 479"/>
                <a:gd name="T40" fmla="*/ 86 w 423"/>
                <a:gd name="T41" fmla="*/ 153 h 479"/>
                <a:gd name="T42" fmla="*/ 128 w 423"/>
                <a:gd name="T43" fmla="*/ 145 h 479"/>
                <a:gd name="T44" fmla="*/ 162 w 423"/>
                <a:gd name="T45" fmla="*/ 150 h 479"/>
                <a:gd name="T46" fmla="*/ 189 w 423"/>
                <a:gd name="T47" fmla="*/ 166 h 479"/>
                <a:gd name="T48" fmla="*/ 206 w 423"/>
                <a:gd name="T49" fmla="*/ 187 h 479"/>
                <a:gd name="T50" fmla="*/ 207 w 423"/>
                <a:gd name="T51" fmla="*/ 205 h 479"/>
                <a:gd name="T52" fmla="*/ 199 w 423"/>
                <a:gd name="T53" fmla="*/ 222 h 479"/>
                <a:gd name="T54" fmla="*/ 182 w 423"/>
                <a:gd name="T55" fmla="*/ 229 h 479"/>
                <a:gd name="T56" fmla="*/ 154 w 423"/>
                <a:gd name="T57" fmla="*/ 225 h 479"/>
                <a:gd name="T58" fmla="*/ 121 w 423"/>
                <a:gd name="T59" fmla="*/ 233 h 479"/>
                <a:gd name="T60" fmla="*/ 95 w 423"/>
                <a:gd name="T61" fmla="*/ 256 h 479"/>
                <a:gd name="T62" fmla="*/ 84 w 423"/>
                <a:gd name="T63" fmla="*/ 290 h 479"/>
                <a:gd name="T64" fmla="*/ 88 w 423"/>
                <a:gd name="T65" fmla="*/ 324 h 479"/>
                <a:gd name="T66" fmla="*/ 115 w 423"/>
                <a:gd name="T67" fmla="*/ 359 h 479"/>
                <a:gd name="T68" fmla="*/ 156 w 423"/>
                <a:gd name="T69" fmla="*/ 385 h 479"/>
                <a:gd name="T70" fmla="*/ 197 w 423"/>
                <a:gd name="T71" fmla="*/ 392 h 479"/>
                <a:gd name="T72" fmla="*/ 246 w 423"/>
                <a:gd name="T73" fmla="*/ 387 h 479"/>
                <a:gd name="T74" fmla="*/ 291 w 423"/>
                <a:gd name="T75" fmla="*/ 368 h 479"/>
                <a:gd name="T76" fmla="*/ 336 w 423"/>
                <a:gd name="T77" fmla="*/ 323 h 479"/>
                <a:gd name="T78" fmla="*/ 366 w 423"/>
                <a:gd name="T79" fmla="*/ 269 h 479"/>
                <a:gd name="T80" fmla="*/ 372 w 423"/>
                <a:gd name="T81" fmla="*/ 238 h 479"/>
                <a:gd name="T82" fmla="*/ 375 w 423"/>
                <a:gd name="T83" fmla="*/ 224 h 479"/>
                <a:gd name="T84" fmla="*/ 375 w 423"/>
                <a:gd name="T85" fmla="*/ 192 h 479"/>
                <a:gd name="T86" fmla="*/ 368 w 423"/>
                <a:gd name="T87" fmla="*/ 152 h 479"/>
                <a:gd name="T88" fmla="*/ 346 w 423"/>
                <a:gd name="T89" fmla="*/ 102 h 479"/>
                <a:gd name="T90" fmla="*/ 307 w 423"/>
                <a:gd name="T91" fmla="*/ 53 h 479"/>
                <a:gd name="T92" fmla="*/ 259 w 423"/>
                <a:gd name="T93" fmla="*/ 1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3" h="479">
                  <a:moveTo>
                    <a:pt x="231" y="0"/>
                  </a:moveTo>
                  <a:lnTo>
                    <a:pt x="263" y="11"/>
                  </a:lnTo>
                  <a:lnTo>
                    <a:pt x="294" y="25"/>
                  </a:lnTo>
                  <a:lnTo>
                    <a:pt x="323" y="44"/>
                  </a:lnTo>
                  <a:lnTo>
                    <a:pt x="348" y="66"/>
                  </a:lnTo>
                  <a:lnTo>
                    <a:pt x="370" y="92"/>
                  </a:lnTo>
                  <a:lnTo>
                    <a:pt x="389" y="120"/>
                  </a:lnTo>
                  <a:lnTo>
                    <a:pt x="403" y="149"/>
                  </a:lnTo>
                  <a:lnTo>
                    <a:pt x="414" y="180"/>
                  </a:lnTo>
                  <a:lnTo>
                    <a:pt x="421" y="213"/>
                  </a:lnTo>
                  <a:lnTo>
                    <a:pt x="423" y="247"/>
                  </a:lnTo>
                  <a:lnTo>
                    <a:pt x="421" y="282"/>
                  </a:lnTo>
                  <a:lnTo>
                    <a:pt x="413" y="316"/>
                  </a:lnTo>
                  <a:lnTo>
                    <a:pt x="402" y="348"/>
                  </a:lnTo>
                  <a:lnTo>
                    <a:pt x="387" y="379"/>
                  </a:lnTo>
                  <a:lnTo>
                    <a:pt x="367" y="408"/>
                  </a:lnTo>
                  <a:lnTo>
                    <a:pt x="360" y="414"/>
                  </a:lnTo>
                  <a:lnTo>
                    <a:pt x="354" y="421"/>
                  </a:lnTo>
                  <a:lnTo>
                    <a:pt x="322" y="445"/>
                  </a:lnTo>
                  <a:lnTo>
                    <a:pt x="289" y="464"/>
                  </a:lnTo>
                  <a:lnTo>
                    <a:pt x="254" y="475"/>
                  </a:lnTo>
                  <a:lnTo>
                    <a:pt x="218" y="479"/>
                  </a:lnTo>
                  <a:lnTo>
                    <a:pt x="180" y="476"/>
                  </a:lnTo>
                  <a:lnTo>
                    <a:pt x="148" y="469"/>
                  </a:lnTo>
                  <a:lnTo>
                    <a:pt x="117" y="456"/>
                  </a:lnTo>
                  <a:lnTo>
                    <a:pt x="87" y="439"/>
                  </a:lnTo>
                  <a:lnTo>
                    <a:pt x="62" y="419"/>
                  </a:lnTo>
                  <a:lnTo>
                    <a:pt x="39" y="393"/>
                  </a:lnTo>
                  <a:lnTo>
                    <a:pt x="22" y="369"/>
                  </a:lnTo>
                  <a:lnTo>
                    <a:pt x="11" y="347"/>
                  </a:lnTo>
                  <a:lnTo>
                    <a:pt x="4" y="326"/>
                  </a:lnTo>
                  <a:lnTo>
                    <a:pt x="1" y="308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2" y="267"/>
                  </a:lnTo>
                  <a:lnTo>
                    <a:pt x="3" y="260"/>
                  </a:lnTo>
                  <a:lnTo>
                    <a:pt x="8" y="238"/>
                  </a:lnTo>
                  <a:lnTo>
                    <a:pt x="18" y="218"/>
                  </a:lnTo>
                  <a:lnTo>
                    <a:pt x="31" y="197"/>
                  </a:lnTo>
                  <a:lnTo>
                    <a:pt x="47" y="178"/>
                  </a:lnTo>
                  <a:lnTo>
                    <a:pt x="67" y="163"/>
                  </a:lnTo>
                  <a:lnTo>
                    <a:pt x="86" y="153"/>
                  </a:lnTo>
                  <a:lnTo>
                    <a:pt x="107" y="147"/>
                  </a:lnTo>
                  <a:lnTo>
                    <a:pt x="128" y="145"/>
                  </a:lnTo>
                  <a:lnTo>
                    <a:pt x="148" y="146"/>
                  </a:lnTo>
                  <a:lnTo>
                    <a:pt x="162" y="150"/>
                  </a:lnTo>
                  <a:lnTo>
                    <a:pt x="176" y="157"/>
                  </a:lnTo>
                  <a:lnTo>
                    <a:pt x="189" y="166"/>
                  </a:lnTo>
                  <a:lnTo>
                    <a:pt x="199" y="177"/>
                  </a:lnTo>
                  <a:lnTo>
                    <a:pt x="206" y="187"/>
                  </a:lnTo>
                  <a:lnTo>
                    <a:pt x="207" y="196"/>
                  </a:lnTo>
                  <a:lnTo>
                    <a:pt x="207" y="205"/>
                  </a:lnTo>
                  <a:lnTo>
                    <a:pt x="205" y="214"/>
                  </a:lnTo>
                  <a:lnTo>
                    <a:pt x="199" y="222"/>
                  </a:lnTo>
                  <a:lnTo>
                    <a:pt x="192" y="226"/>
                  </a:lnTo>
                  <a:lnTo>
                    <a:pt x="182" y="229"/>
                  </a:lnTo>
                  <a:lnTo>
                    <a:pt x="172" y="227"/>
                  </a:lnTo>
                  <a:lnTo>
                    <a:pt x="154" y="225"/>
                  </a:lnTo>
                  <a:lnTo>
                    <a:pt x="137" y="227"/>
                  </a:lnTo>
                  <a:lnTo>
                    <a:pt x="121" y="233"/>
                  </a:lnTo>
                  <a:lnTo>
                    <a:pt x="107" y="242"/>
                  </a:lnTo>
                  <a:lnTo>
                    <a:pt x="95" y="256"/>
                  </a:lnTo>
                  <a:lnTo>
                    <a:pt x="87" y="272"/>
                  </a:lnTo>
                  <a:lnTo>
                    <a:pt x="84" y="290"/>
                  </a:lnTo>
                  <a:lnTo>
                    <a:pt x="85" y="308"/>
                  </a:lnTo>
                  <a:lnTo>
                    <a:pt x="88" y="324"/>
                  </a:lnTo>
                  <a:lnTo>
                    <a:pt x="99" y="342"/>
                  </a:lnTo>
                  <a:lnTo>
                    <a:pt x="115" y="359"/>
                  </a:lnTo>
                  <a:lnTo>
                    <a:pt x="134" y="374"/>
                  </a:lnTo>
                  <a:lnTo>
                    <a:pt x="156" y="385"/>
                  </a:lnTo>
                  <a:lnTo>
                    <a:pt x="175" y="390"/>
                  </a:lnTo>
                  <a:lnTo>
                    <a:pt x="197" y="392"/>
                  </a:lnTo>
                  <a:lnTo>
                    <a:pt x="221" y="391"/>
                  </a:lnTo>
                  <a:lnTo>
                    <a:pt x="246" y="387"/>
                  </a:lnTo>
                  <a:lnTo>
                    <a:pt x="269" y="379"/>
                  </a:lnTo>
                  <a:lnTo>
                    <a:pt x="291" y="368"/>
                  </a:lnTo>
                  <a:lnTo>
                    <a:pt x="315" y="347"/>
                  </a:lnTo>
                  <a:lnTo>
                    <a:pt x="336" y="323"/>
                  </a:lnTo>
                  <a:lnTo>
                    <a:pt x="354" y="297"/>
                  </a:lnTo>
                  <a:lnTo>
                    <a:pt x="366" y="269"/>
                  </a:lnTo>
                  <a:lnTo>
                    <a:pt x="372" y="241"/>
                  </a:lnTo>
                  <a:lnTo>
                    <a:pt x="372" y="238"/>
                  </a:lnTo>
                  <a:lnTo>
                    <a:pt x="372" y="235"/>
                  </a:lnTo>
                  <a:lnTo>
                    <a:pt x="375" y="224"/>
                  </a:lnTo>
                  <a:lnTo>
                    <a:pt x="376" y="210"/>
                  </a:lnTo>
                  <a:lnTo>
                    <a:pt x="375" y="192"/>
                  </a:lnTo>
                  <a:lnTo>
                    <a:pt x="373" y="174"/>
                  </a:lnTo>
                  <a:lnTo>
                    <a:pt x="368" y="152"/>
                  </a:lnTo>
                  <a:lnTo>
                    <a:pt x="359" y="127"/>
                  </a:lnTo>
                  <a:lnTo>
                    <a:pt x="346" y="102"/>
                  </a:lnTo>
                  <a:lnTo>
                    <a:pt x="328" y="76"/>
                  </a:lnTo>
                  <a:lnTo>
                    <a:pt x="307" y="53"/>
                  </a:lnTo>
                  <a:lnTo>
                    <a:pt x="284" y="33"/>
                  </a:lnTo>
                  <a:lnTo>
                    <a:pt x="259" y="14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324226" y="3176588"/>
              <a:ext cx="334963" cy="381000"/>
            </a:xfrm>
            <a:custGeom>
              <a:avLst/>
              <a:gdLst>
                <a:gd name="T0" fmla="*/ 242 w 422"/>
                <a:gd name="T1" fmla="*/ 4 h 480"/>
                <a:gd name="T2" fmla="*/ 306 w 422"/>
                <a:gd name="T3" fmla="*/ 24 h 480"/>
                <a:gd name="T4" fmla="*/ 361 w 422"/>
                <a:gd name="T5" fmla="*/ 61 h 480"/>
                <a:gd name="T6" fmla="*/ 400 w 422"/>
                <a:gd name="T7" fmla="*/ 110 h 480"/>
                <a:gd name="T8" fmla="*/ 418 w 422"/>
                <a:gd name="T9" fmla="*/ 153 h 480"/>
                <a:gd name="T10" fmla="*/ 422 w 422"/>
                <a:gd name="T11" fmla="*/ 188 h 480"/>
                <a:gd name="T12" fmla="*/ 419 w 422"/>
                <a:gd name="T13" fmla="*/ 214 h 480"/>
                <a:gd name="T14" fmla="*/ 414 w 422"/>
                <a:gd name="T15" fmla="*/ 241 h 480"/>
                <a:gd name="T16" fmla="*/ 391 w 422"/>
                <a:gd name="T17" fmla="*/ 283 h 480"/>
                <a:gd name="T18" fmla="*/ 356 w 422"/>
                <a:gd name="T19" fmla="*/ 317 h 480"/>
                <a:gd name="T20" fmla="*/ 315 w 422"/>
                <a:gd name="T21" fmla="*/ 332 h 480"/>
                <a:gd name="T22" fmla="*/ 275 w 422"/>
                <a:gd name="T23" fmla="*/ 333 h 480"/>
                <a:gd name="T24" fmla="*/ 247 w 422"/>
                <a:gd name="T25" fmla="*/ 322 h 480"/>
                <a:gd name="T26" fmla="*/ 223 w 422"/>
                <a:gd name="T27" fmla="*/ 303 h 480"/>
                <a:gd name="T28" fmla="*/ 215 w 422"/>
                <a:gd name="T29" fmla="*/ 284 h 480"/>
                <a:gd name="T30" fmla="*/ 218 w 422"/>
                <a:gd name="T31" fmla="*/ 265 h 480"/>
                <a:gd name="T32" fmla="*/ 231 w 422"/>
                <a:gd name="T33" fmla="*/ 253 h 480"/>
                <a:gd name="T34" fmla="*/ 251 w 422"/>
                <a:gd name="T35" fmla="*/ 252 h 480"/>
                <a:gd name="T36" fmla="*/ 285 w 422"/>
                <a:gd name="T37" fmla="*/ 252 h 480"/>
                <a:gd name="T38" fmla="*/ 316 w 422"/>
                <a:gd name="T39" fmla="*/ 238 h 480"/>
                <a:gd name="T40" fmla="*/ 334 w 422"/>
                <a:gd name="T41" fmla="*/ 213 h 480"/>
                <a:gd name="T42" fmla="*/ 339 w 422"/>
                <a:gd name="T43" fmla="*/ 183 h 480"/>
                <a:gd name="T44" fmla="*/ 334 w 422"/>
                <a:gd name="T45" fmla="*/ 155 h 480"/>
                <a:gd name="T46" fmla="*/ 308 w 422"/>
                <a:gd name="T47" fmla="*/ 120 h 480"/>
                <a:gd name="T48" fmla="*/ 266 w 422"/>
                <a:gd name="T49" fmla="*/ 95 h 480"/>
                <a:gd name="T50" fmla="*/ 224 w 422"/>
                <a:gd name="T51" fmla="*/ 87 h 480"/>
                <a:gd name="T52" fmla="*/ 177 w 422"/>
                <a:gd name="T53" fmla="*/ 93 h 480"/>
                <a:gd name="T54" fmla="*/ 132 w 422"/>
                <a:gd name="T55" fmla="*/ 111 h 480"/>
                <a:gd name="T56" fmla="*/ 86 w 422"/>
                <a:gd name="T57" fmla="*/ 156 h 480"/>
                <a:gd name="T58" fmla="*/ 57 w 422"/>
                <a:gd name="T59" fmla="*/ 211 h 480"/>
                <a:gd name="T60" fmla="*/ 50 w 422"/>
                <a:gd name="T61" fmla="*/ 241 h 480"/>
                <a:gd name="T62" fmla="*/ 48 w 422"/>
                <a:gd name="T63" fmla="*/ 255 h 480"/>
                <a:gd name="T64" fmla="*/ 47 w 422"/>
                <a:gd name="T65" fmla="*/ 287 h 480"/>
                <a:gd name="T66" fmla="*/ 55 w 422"/>
                <a:gd name="T67" fmla="*/ 328 h 480"/>
                <a:gd name="T68" fmla="*/ 76 w 422"/>
                <a:gd name="T69" fmla="*/ 377 h 480"/>
                <a:gd name="T70" fmla="*/ 115 w 422"/>
                <a:gd name="T71" fmla="*/ 427 h 480"/>
                <a:gd name="T72" fmla="*/ 163 w 422"/>
                <a:gd name="T73" fmla="*/ 465 h 480"/>
                <a:gd name="T74" fmla="*/ 158 w 422"/>
                <a:gd name="T75" fmla="*/ 470 h 480"/>
                <a:gd name="T76" fmla="*/ 100 w 422"/>
                <a:gd name="T77" fmla="*/ 436 h 480"/>
                <a:gd name="T78" fmla="*/ 49 w 422"/>
                <a:gd name="T79" fmla="*/ 384 h 480"/>
                <a:gd name="T80" fmla="*/ 14 w 422"/>
                <a:gd name="T81" fmla="*/ 317 h 480"/>
                <a:gd name="T82" fmla="*/ 0 w 422"/>
                <a:gd name="T83" fmla="*/ 245 h 480"/>
                <a:gd name="T84" fmla="*/ 6 w 422"/>
                <a:gd name="T85" fmla="*/ 172 h 480"/>
                <a:gd name="T86" fmla="*/ 34 w 422"/>
                <a:gd name="T87" fmla="*/ 104 h 480"/>
                <a:gd name="T88" fmla="*/ 63 w 422"/>
                <a:gd name="T89" fmla="*/ 65 h 480"/>
                <a:gd name="T90" fmla="*/ 101 w 422"/>
                <a:gd name="T91" fmla="*/ 35 h 480"/>
                <a:gd name="T92" fmla="*/ 168 w 422"/>
                <a:gd name="T93" fmla="*/ 5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2" h="480">
                  <a:moveTo>
                    <a:pt x="205" y="0"/>
                  </a:moveTo>
                  <a:lnTo>
                    <a:pt x="242" y="4"/>
                  </a:lnTo>
                  <a:lnTo>
                    <a:pt x="275" y="10"/>
                  </a:lnTo>
                  <a:lnTo>
                    <a:pt x="306" y="24"/>
                  </a:lnTo>
                  <a:lnTo>
                    <a:pt x="335" y="40"/>
                  </a:lnTo>
                  <a:lnTo>
                    <a:pt x="361" y="61"/>
                  </a:lnTo>
                  <a:lnTo>
                    <a:pt x="383" y="86"/>
                  </a:lnTo>
                  <a:lnTo>
                    <a:pt x="400" y="110"/>
                  </a:lnTo>
                  <a:lnTo>
                    <a:pt x="412" y="133"/>
                  </a:lnTo>
                  <a:lnTo>
                    <a:pt x="418" y="153"/>
                  </a:lnTo>
                  <a:lnTo>
                    <a:pt x="422" y="172"/>
                  </a:lnTo>
                  <a:lnTo>
                    <a:pt x="422" y="188"/>
                  </a:lnTo>
                  <a:lnTo>
                    <a:pt x="422" y="203"/>
                  </a:lnTo>
                  <a:lnTo>
                    <a:pt x="419" y="214"/>
                  </a:lnTo>
                  <a:lnTo>
                    <a:pt x="419" y="220"/>
                  </a:lnTo>
                  <a:lnTo>
                    <a:pt x="414" y="241"/>
                  </a:lnTo>
                  <a:lnTo>
                    <a:pt x="405" y="262"/>
                  </a:lnTo>
                  <a:lnTo>
                    <a:pt x="391" y="283"/>
                  </a:lnTo>
                  <a:lnTo>
                    <a:pt x="374" y="302"/>
                  </a:lnTo>
                  <a:lnTo>
                    <a:pt x="356" y="317"/>
                  </a:lnTo>
                  <a:lnTo>
                    <a:pt x="336" y="327"/>
                  </a:lnTo>
                  <a:lnTo>
                    <a:pt x="315" y="332"/>
                  </a:lnTo>
                  <a:lnTo>
                    <a:pt x="294" y="334"/>
                  </a:lnTo>
                  <a:lnTo>
                    <a:pt x="275" y="333"/>
                  </a:lnTo>
                  <a:lnTo>
                    <a:pt x="260" y="329"/>
                  </a:lnTo>
                  <a:lnTo>
                    <a:pt x="247" y="322"/>
                  </a:lnTo>
                  <a:lnTo>
                    <a:pt x="233" y="314"/>
                  </a:lnTo>
                  <a:lnTo>
                    <a:pt x="223" y="303"/>
                  </a:lnTo>
                  <a:lnTo>
                    <a:pt x="217" y="293"/>
                  </a:lnTo>
                  <a:lnTo>
                    <a:pt x="215" y="284"/>
                  </a:lnTo>
                  <a:lnTo>
                    <a:pt x="215" y="274"/>
                  </a:lnTo>
                  <a:lnTo>
                    <a:pt x="218" y="265"/>
                  </a:lnTo>
                  <a:lnTo>
                    <a:pt x="223" y="258"/>
                  </a:lnTo>
                  <a:lnTo>
                    <a:pt x="231" y="253"/>
                  </a:lnTo>
                  <a:lnTo>
                    <a:pt x="241" y="251"/>
                  </a:lnTo>
                  <a:lnTo>
                    <a:pt x="251" y="252"/>
                  </a:lnTo>
                  <a:lnTo>
                    <a:pt x="269" y="254"/>
                  </a:lnTo>
                  <a:lnTo>
                    <a:pt x="285" y="252"/>
                  </a:lnTo>
                  <a:lnTo>
                    <a:pt x="302" y="247"/>
                  </a:lnTo>
                  <a:lnTo>
                    <a:pt x="316" y="238"/>
                  </a:lnTo>
                  <a:lnTo>
                    <a:pt x="326" y="226"/>
                  </a:lnTo>
                  <a:lnTo>
                    <a:pt x="334" y="213"/>
                  </a:lnTo>
                  <a:lnTo>
                    <a:pt x="338" y="198"/>
                  </a:lnTo>
                  <a:lnTo>
                    <a:pt x="339" y="183"/>
                  </a:lnTo>
                  <a:lnTo>
                    <a:pt x="338" y="169"/>
                  </a:lnTo>
                  <a:lnTo>
                    <a:pt x="334" y="155"/>
                  </a:lnTo>
                  <a:lnTo>
                    <a:pt x="324" y="138"/>
                  </a:lnTo>
                  <a:lnTo>
                    <a:pt x="308" y="120"/>
                  </a:lnTo>
                  <a:lnTo>
                    <a:pt x="288" y="106"/>
                  </a:lnTo>
                  <a:lnTo>
                    <a:pt x="266" y="95"/>
                  </a:lnTo>
                  <a:lnTo>
                    <a:pt x="247" y="89"/>
                  </a:lnTo>
                  <a:lnTo>
                    <a:pt x="224" y="87"/>
                  </a:lnTo>
                  <a:lnTo>
                    <a:pt x="201" y="88"/>
                  </a:lnTo>
                  <a:lnTo>
                    <a:pt x="177" y="93"/>
                  </a:lnTo>
                  <a:lnTo>
                    <a:pt x="154" y="100"/>
                  </a:lnTo>
                  <a:lnTo>
                    <a:pt x="132" y="111"/>
                  </a:lnTo>
                  <a:lnTo>
                    <a:pt x="108" y="132"/>
                  </a:lnTo>
                  <a:lnTo>
                    <a:pt x="86" y="156"/>
                  </a:lnTo>
                  <a:lnTo>
                    <a:pt x="69" y="183"/>
                  </a:lnTo>
                  <a:lnTo>
                    <a:pt x="57" y="211"/>
                  </a:lnTo>
                  <a:lnTo>
                    <a:pt x="50" y="239"/>
                  </a:lnTo>
                  <a:lnTo>
                    <a:pt x="50" y="241"/>
                  </a:lnTo>
                  <a:lnTo>
                    <a:pt x="49" y="244"/>
                  </a:lnTo>
                  <a:lnTo>
                    <a:pt x="48" y="255"/>
                  </a:lnTo>
                  <a:lnTo>
                    <a:pt x="47" y="270"/>
                  </a:lnTo>
                  <a:lnTo>
                    <a:pt x="47" y="287"/>
                  </a:lnTo>
                  <a:lnTo>
                    <a:pt x="49" y="306"/>
                  </a:lnTo>
                  <a:lnTo>
                    <a:pt x="55" y="328"/>
                  </a:lnTo>
                  <a:lnTo>
                    <a:pt x="63" y="352"/>
                  </a:lnTo>
                  <a:lnTo>
                    <a:pt x="76" y="377"/>
                  </a:lnTo>
                  <a:lnTo>
                    <a:pt x="94" y="404"/>
                  </a:lnTo>
                  <a:lnTo>
                    <a:pt x="115" y="427"/>
                  </a:lnTo>
                  <a:lnTo>
                    <a:pt x="137" y="447"/>
                  </a:lnTo>
                  <a:lnTo>
                    <a:pt x="163" y="465"/>
                  </a:lnTo>
                  <a:lnTo>
                    <a:pt x="190" y="480"/>
                  </a:lnTo>
                  <a:lnTo>
                    <a:pt x="158" y="470"/>
                  </a:lnTo>
                  <a:lnTo>
                    <a:pt x="129" y="454"/>
                  </a:lnTo>
                  <a:lnTo>
                    <a:pt x="100" y="436"/>
                  </a:lnTo>
                  <a:lnTo>
                    <a:pt x="75" y="414"/>
                  </a:lnTo>
                  <a:lnTo>
                    <a:pt x="49" y="384"/>
                  </a:lnTo>
                  <a:lnTo>
                    <a:pt x="28" y="352"/>
                  </a:lnTo>
                  <a:lnTo>
                    <a:pt x="14" y="317"/>
                  </a:lnTo>
                  <a:lnTo>
                    <a:pt x="4" y="282"/>
                  </a:lnTo>
                  <a:lnTo>
                    <a:pt x="0" y="245"/>
                  </a:lnTo>
                  <a:lnTo>
                    <a:pt x="1" y="209"/>
                  </a:lnTo>
                  <a:lnTo>
                    <a:pt x="6" y="172"/>
                  </a:lnTo>
                  <a:lnTo>
                    <a:pt x="17" y="137"/>
                  </a:lnTo>
                  <a:lnTo>
                    <a:pt x="34" y="104"/>
                  </a:lnTo>
                  <a:lnTo>
                    <a:pt x="56" y="72"/>
                  </a:lnTo>
                  <a:lnTo>
                    <a:pt x="63" y="65"/>
                  </a:lnTo>
                  <a:lnTo>
                    <a:pt x="69" y="59"/>
                  </a:lnTo>
                  <a:lnTo>
                    <a:pt x="101" y="35"/>
                  </a:lnTo>
                  <a:lnTo>
                    <a:pt x="134" y="16"/>
                  </a:lnTo>
                  <a:lnTo>
                    <a:pt x="168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1C1C1C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631DD71-3CA6-4F6B-B361-E37FDE555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6954" r="4109" b="11981"/>
          <a:stretch/>
        </p:blipFill>
        <p:spPr>
          <a:xfrm>
            <a:off x="7152713" y="367872"/>
            <a:ext cx="1591894" cy="4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8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2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662" r:id="rId8"/>
    <p:sldLayoutId id="2147483664" r:id="rId9"/>
    <p:sldLayoutId id="2147483755" r:id="rId10"/>
    <p:sldLayoutId id="2147483757" r:id="rId11"/>
    <p:sldLayoutId id="2147483756" r:id="rId12"/>
    <p:sldLayoutId id="2147483761" r:id="rId13"/>
    <p:sldLayoutId id="2147483754" r:id="rId14"/>
    <p:sldLayoutId id="2147483759" r:id="rId15"/>
    <p:sldLayoutId id="2147483760" r:id="rId16"/>
    <p:sldLayoutId id="2147483762" r:id="rId17"/>
    <p:sldLayoutId id="2147483676" r:id="rId18"/>
    <p:sldLayoutId id="2147483763" r:id="rId19"/>
    <p:sldLayoutId id="2147483764" r:id="rId20"/>
    <p:sldLayoutId id="2147483765" r:id="rId21"/>
    <p:sldLayoutId id="2147483767" r:id="rId22"/>
    <p:sldLayoutId id="2147483773" r:id="rId23"/>
    <p:sldLayoutId id="2147483774" r:id="rId24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0000"/>
        </a:lnSpc>
        <a:spcBef>
          <a:spcPts val="1000"/>
        </a:spcBef>
        <a:spcAft>
          <a:spcPts val="500"/>
        </a:spcAft>
        <a:buFontTx/>
        <a:buNone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68288" indent="-182563" algn="l" rtl="0" eaLnBrk="0" fontAlgn="base" hangingPunct="0">
        <a:lnSpc>
          <a:spcPct val="110000"/>
        </a:lnSpc>
        <a:spcBef>
          <a:spcPts val="200"/>
        </a:spcBef>
        <a:spcAft>
          <a:spcPts val="400"/>
        </a:spcAft>
        <a:buClrTx/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44500" indent="-174625" algn="l" rtl="0" eaLnBrk="0" fontAlgn="base" hangingPunct="0">
        <a:lnSpc>
          <a:spcPct val="110000"/>
        </a:lnSpc>
        <a:spcBef>
          <a:spcPts val="200"/>
        </a:spcBef>
        <a:spcAft>
          <a:spcPts val="200"/>
        </a:spcAft>
        <a:buClrTx/>
        <a:buFont typeface="Arial" pitchFamily="34" charset="0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073150" indent="-174625" algn="l" rtl="0" eaLnBrk="0" fontAlgn="base" hangingPunct="0">
        <a:lnSpc>
          <a:spcPct val="110000"/>
        </a:lnSpc>
        <a:spcBef>
          <a:spcPts val="200"/>
        </a:spcBef>
        <a:spcAft>
          <a:spcPts val="200"/>
        </a:spcAft>
        <a:buClrTx/>
        <a:buFont typeface="Century Gothic" panose="020B0502020202020204" pitchFamily="34" charset="0"/>
        <a:buChar char="›"/>
        <a:defRPr sz="160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1431925" indent="-182563" algn="l" rtl="0" eaLnBrk="0" fontAlgn="base" hangingPunct="0">
        <a:lnSpc>
          <a:spcPct val="110000"/>
        </a:lnSpc>
        <a:spcBef>
          <a:spcPts val="200"/>
        </a:spcBef>
        <a:spcAft>
          <a:spcPts val="200"/>
        </a:spcAft>
        <a:buClrTx/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158">
          <p15:clr>
            <a:srgbClr val="F26B43"/>
          </p15:clr>
        </p15:guide>
        <p15:guide id="3" pos="560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119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  <p15:guide id="10" orient="horz" pos="2341" userDrawn="1">
          <p15:clr>
            <a:srgbClr val="F26B43"/>
          </p15:clr>
        </p15:guide>
        <p15:guide id="11" pos="2880" userDrawn="1">
          <p15:clr>
            <a:srgbClr val="F26B43"/>
          </p15:clr>
        </p15:guide>
        <p15:guide id="12" orient="horz" pos="436" userDrawn="1">
          <p15:clr>
            <a:srgbClr val="F26B43"/>
          </p15:clr>
        </p15:guide>
        <p15:guide id="13" orient="horz" pos="709" userDrawn="1">
          <p15:clr>
            <a:srgbClr val="F26B43"/>
          </p15:clr>
        </p15:guide>
        <p15:guide id="14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nsideevs.com/wp-content/uploads/2014/03/tesla-model-s-assembly-4.jpg">
            <a:extLst>
              <a:ext uri="{FF2B5EF4-FFF2-40B4-BE49-F238E27FC236}">
                <a16:creationId xmlns:a16="http://schemas.microsoft.com/office/drawing/2014/main" id="{F7066E0A-887B-4F44-A14A-0C1C4BF4350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r="6097"/>
          <a:stretch>
            <a:fillRect/>
          </a:stretch>
        </p:blipFill>
        <p:spPr/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4C0FA69C-9524-4246-9619-EB1F4CDEF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SBGS Metals and Mining Conference </a:t>
            </a:r>
            <a:endParaRPr lang="en-ZA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4F5C9EB-6279-461E-9225-A4A70D0832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05 June 2018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151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CD63-4D7B-4B53-89D4-7DBAB88F2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the Automotive Market Changing?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ABFBAE-5471-488B-988B-4E3B1A0012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Sources: “The Electric Vehicle Revolution will Spur Aluminium Demand” by Aluminium Insider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OEM’s are aligning to environmental requirements</a:t>
            </a:r>
            <a:endParaRPr lang="en-GB" dirty="0"/>
          </a:p>
        </p:txBody>
      </p:sp>
      <p:sp>
        <p:nvSpPr>
          <p:cNvPr id="7" name="Freeform 81">
            <a:extLst>
              <a:ext uri="{FF2B5EF4-FFF2-40B4-BE49-F238E27FC236}">
                <a16:creationId xmlns:a16="http://schemas.microsoft.com/office/drawing/2014/main" id="{D7E03415-B542-48C8-84EA-C7FAE5363E03}"/>
              </a:ext>
            </a:extLst>
          </p:cNvPr>
          <p:cNvSpPr>
            <a:spLocks/>
          </p:cNvSpPr>
          <p:nvPr/>
        </p:nvSpPr>
        <p:spPr bwMode="auto">
          <a:xfrm>
            <a:off x="2605234" y="1567280"/>
            <a:ext cx="1980105" cy="2275570"/>
          </a:xfrm>
          <a:custGeom>
            <a:avLst/>
            <a:gdLst>
              <a:gd name="connsiteX0" fmla="*/ 685764 w 685764"/>
              <a:gd name="connsiteY0" fmla="*/ 0 h 788091"/>
              <a:gd name="connsiteX1" fmla="*/ 685764 w 685764"/>
              <a:gd name="connsiteY1" fmla="*/ 788091 h 788091"/>
              <a:gd name="connsiteX2" fmla="*/ 0 w 685764"/>
              <a:gd name="connsiteY2" fmla="*/ 788091 h 788091"/>
              <a:gd name="connsiteX3" fmla="*/ 0 w 685764"/>
              <a:gd name="connsiteY3" fmla="*/ 342882 h 788091"/>
              <a:gd name="connsiteX4" fmla="*/ 685764 w 685764"/>
              <a:gd name="connsiteY4" fmla="*/ 0 h 78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64" h="788091">
                <a:moveTo>
                  <a:pt x="685764" y="0"/>
                </a:moveTo>
                <a:lnTo>
                  <a:pt x="685764" y="788091"/>
                </a:lnTo>
                <a:lnTo>
                  <a:pt x="0" y="788091"/>
                </a:lnTo>
                <a:lnTo>
                  <a:pt x="0" y="342882"/>
                </a:lnTo>
                <a:lnTo>
                  <a:pt x="685764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none" lIns="0" tIns="792000" rIns="2232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All Jaguar Land Rover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models will be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electric by 2019</a:t>
            </a:r>
          </a:p>
        </p:txBody>
      </p:sp>
      <p:sp>
        <p:nvSpPr>
          <p:cNvPr id="8" name="Freeform 82">
            <a:extLst>
              <a:ext uri="{FF2B5EF4-FFF2-40B4-BE49-F238E27FC236}">
                <a16:creationId xmlns:a16="http://schemas.microsoft.com/office/drawing/2014/main" id="{613BD131-6861-47E9-BC47-DFA1E7541FED}"/>
              </a:ext>
            </a:extLst>
          </p:cNvPr>
          <p:cNvSpPr>
            <a:spLocks/>
          </p:cNvSpPr>
          <p:nvPr/>
        </p:nvSpPr>
        <p:spPr bwMode="auto">
          <a:xfrm>
            <a:off x="4585339" y="1566134"/>
            <a:ext cx="1984691" cy="2276716"/>
          </a:xfrm>
          <a:custGeom>
            <a:avLst/>
            <a:gdLst>
              <a:gd name="connsiteX0" fmla="*/ 794 w 687352"/>
              <a:gd name="connsiteY0" fmla="*/ 0 h 788488"/>
              <a:gd name="connsiteX1" fmla="*/ 687352 w 687352"/>
              <a:gd name="connsiteY1" fmla="*/ 343279 h 788488"/>
              <a:gd name="connsiteX2" fmla="*/ 687352 w 687352"/>
              <a:gd name="connsiteY2" fmla="*/ 788488 h 788488"/>
              <a:gd name="connsiteX3" fmla="*/ 0 w 687352"/>
              <a:gd name="connsiteY3" fmla="*/ 788488 h 788488"/>
              <a:gd name="connsiteX4" fmla="*/ 0 w 687352"/>
              <a:gd name="connsiteY4" fmla="*/ 397 h 788488"/>
              <a:gd name="connsiteX5" fmla="*/ 794 w 687352"/>
              <a:gd name="connsiteY5" fmla="*/ 0 h 78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352" h="788488">
                <a:moveTo>
                  <a:pt x="794" y="0"/>
                </a:moveTo>
                <a:lnTo>
                  <a:pt x="687352" y="343279"/>
                </a:lnTo>
                <a:lnTo>
                  <a:pt x="687352" y="788488"/>
                </a:lnTo>
                <a:lnTo>
                  <a:pt x="0" y="788488"/>
                </a:lnTo>
                <a:lnTo>
                  <a:pt x="0" y="397"/>
                </a:lnTo>
                <a:lnTo>
                  <a:pt x="794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none" lIns="2232000" tIns="792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Volvo will go fully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electric by 2019</a:t>
            </a:r>
          </a:p>
        </p:txBody>
      </p:sp>
      <p:sp>
        <p:nvSpPr>
          <p:cNvPr id="9" name="Freeform 83">
            <a:extLst>
              <a:ext uri="{FF2B5EF4-FFF2-40B4-BE49-F238E27FC236}">
                <a16:creationId xmlns:a16="http://schemas.microsoft.com/office/drawing/2014/main" id="{469DE7D8-BE64-4DC4-9F74-12044DB8235E}"/>
              </a:ext>
            </a:extLst>
          </p:cNvPr>
          <p:cNvSpPr>
            <a:spLocks/>
          </p:cNvSpPr>
          <p:nvPr/>
        </p:nvSpPr>
        <p:spPr bwMode="auto">
          <a:xfrm>
            <a:off x="4585339" y="3842850"/>
            <a:ext cx="1984691" cy="2322454"/>
          </a:xfrm>
          <a:custGeom>
            <a:avLst/>
            <a:gdLst>
              <a:gd name="connsiteX0" fmla="*/ 0 w 687352"/>
              <a:gd name="connsiteY0" fmla="*/ 0 h 804328"/>
              <a:gd name="connsiteX1" fmla="*/ 687352 w 687352"/>
              <a:gd name="connsiteY1" fmla="*/ 0 h 804328"/>
              <a:gd name="connsiteX2" fmla="*/ 687352 w 687352"/>
              <a:gd name="connsiteY2" fmla="*/ 461049 h 804328"/>
              <a:gd name="connsiteX3" fmla="*/ 794 w 687352"/>
              <a:gd name="connsiteY3" fmla="*/ 804328 h 804328"/>
              <a:gd name="connsiteX4" fmla="*/ 0 w 687352"/>
              <a:gd name="connsiteY4" fmla="*/ 803931 h 804328"/>
              <a:gd name="connsiteX5" fmla="*/ 0 w 687352"/>
              <a:gd name="connsiteY5" fmla="*/ 0 h 80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352" h="804328">
                <a:moveTo>
                  <a:pt x="0" y="0"/>
                </a:moveTo>
                <a:lnTo>
                  <a:pt x="687352" y="0"/>
                </a:lnTo>
                <a:lnTo>
                  <a:pt x="687352" y="461049"/>
                </a:lnTo>
                <a:lnTo>
                  <a:pt x="794" y="804328"/>
                </a:lnTo>
                <a:lnTo>
                  <a:pt x="0" y="80393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none" lIns="2232000" tIns="792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BMW announced that it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was limiting carbon </a:t>
            </a:r>
            <a:r>
              <a:rPr lang="en-US" dirty="0" err="1">
                <a:solidFill>
                  <a:schemeClr val="accent1"/>
                </a:solidFill>
              </a:rPr>
              <a:t>fibre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use in favour of cost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lightweight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materials such 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aluminium</a:t>
            </a:r>
          </a:p>
        </p:txBody>
      </p:sp>
      <p:sp>
        <p:nvSpPr>
          <p:cNvPr id="10" name="Freeform 84">
            <a:extLst>
              <a:ext uri="{FF2B5EF4-FFF2-40B4-BE49-F238E27FC236}">
                <a16:creationId xmlns:a16="http://schemas.microsoft.com/office/drawing/2014/main" id="{7494BB65-CDED-41EB-9883-38B2E3296A34}"/>
              </a:ext>
            </a:extLst>
          </p:cNvPr>
          <p:cNvSpPr>
            <a:spLocks/>
          </p:cNvSpPr>
          <p:nvPr/>
        </p:nvSpPr>
        <p:spPr bwMode="auto">
          <a:xfrm>
            <a:off x="2605234" y="3842850"/>
            <a:ext cx="1980105" cy="2321307"/>
          </a:xfrm>
          <a:custGeom>
            <a:avLst/>
            <a:gdLst>
              <a:gd name="connsiteX0" fmla="*/ 0 w 685764"/>
              <a:gd name="connsiteY0" fmla="*/ 0 h 803931"/>
              <a:gd name="connsiteX1" fmla="*/ 685764 w 685764"/>
              <a:gd name="connsiteY1" fmla="*/ 0 h 803931"/>
              <a:gd name="connsiteX2" fmla="*/ 685764 w 685764"/>
              <a:gd name="connsiteY2" fmla="*/ 803931 h 803931"/>
              <a:gd name="connsiteX3" fmla="*/ 0 w 685764"/>
              <a:gd name="connsiteY3" fmla="*/ 461049 h 803931"/>
              <a:gd name="connsiteX4" fmla="*/ 0 w 685764"/>
              <a:gd name="connsiteY4" fmla="*/ 0 h 80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64" h="803931">
                <a:moveTo>
                  <a:pt x="0" y="0"/>
                </a:moveTo>
                <a:lnTo>
                  <a:pt x="685764" y="0"/>
                </a:lnTo>
                <a:lnTo>
                  <a:pt x="685764" y="803931"/>
                </a:lnTo>
                <a:lnTo>
                  <a:pt x="0" y="46104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none" lIns="0" tIns="792000" rIns="2232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Mercedes-Benz will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offer 50 new EV versions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 existing cars by 2022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2F33E6-54E1-4533-B045-DCB1ECF67456}"/>
              </a:ext>
            </a:extLst>
          </p:cNvPr>
          <p:cNvSpPr/>
          <p:nvPr/>
        </p:nvSpPr>
        <p:spPr>
          <a:xfrm>
            <a:off x="3707904" y="2996952"/>
            <a:ext cx="1728192" cy="172819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GB" sz="1400" dirty="0"/>
          </a:p>
        </p:txBody>
      </p:sp>
      <p:pic>
        <p:nvPicPr>
          <p:cNvPr id="1026" name="Picture 2" descr="Image result for jaguar land rover logo">
            <a:extLst>
              <a:ext uri="{FF2B5EF4-FFF2-40B4-BE49-F238E27FC236}">
                <a16:creationId xmlns:a16="http://schemas.microsoft.com/office/drawing/2014/main" id="{6D71FE9B-D009-4C3B-A9DE-DBA59E3B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82526"/>
            <a:ext cx="1561034" cy="10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olvo logo">
            <a:extLst>
              <a:ext uri="{FF2B5EF4-FFF2-40B4-BE49-F238E27FC236}">
                <a16:creationId xmlns:a16="http://schemas.microsoft.com/office/drawing/2014/main" id="{7786961E-7190-4A00-9395-5D4D2DAD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51" y="2362571"/>
            <a:ext cx="901362" cy="8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mw logo">
            <a:extLst>
              <a:ext uri="{FF2B5EF4-FFF2-40B4-BE49-F238E27FC236}">
                <a16:creationId xmlns:a16="http://schemas.microsoft.com/office/drawing/2014/main" id="{48D05381-1DC3-4279-9E34-05658CCD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4473092"/>
            <a:ext cx="880329" cy="8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ercedes logo">
            <a:extLst>
              <a:ext uri="{FF2B5EF4-FFF2-40B4-BE49-F238E27FC236}">
                <a16:creationId xmlns:a16="http://schemas.microsoft.com/office/drawing/2014/main" id="{E8C2CD42-A4CA-494C-84C7-0C2FE0433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69" y="4473092"/>
            <a:ext cx="880329" cy="88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09AA4-4BD2-46EA-8CFE-20AAD17E8010}"/>
              </a:ext>
            </a:extLst>
          </p:cNvPr>
          <p:cNvGrpSpPr/>
          <p:nvPr/>
        </p:nvGrpSpPr>
        <p:grpSpPr>
          <a:xfrm>
            <a:off x="3962247" y="3537161"/>
            <a:ext cx="1219507" cy="647775"/>
            <a:chOff x="6719510" y="4018572"/>
            <a:chExt cx="922951" cy="490251"/>
          </a:xfrm>
          <a:solidFill>
            <a:schemeClr val="accent5"/>
          </a:solidFill>
        </p:grpSpPr>
        <p:sp>
          <p:nvSpPr>
            <p:cNvPr id="14" name="Freeform 535">
              <a:extLst>
                <a:ext uri="{FF2B5EF4-FFF2-40B4-BE49-F238E27FC236}">
                  <a16:creationId xmlns:a16="http://schemas.microsoft.com/office/drawing/2014/main" id="{A2478D4B-4B14-4CA2-9F01-F8AB1826E7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510" y="4018572"/>
              <a:ext cx="922951" cy="277098"/>
            </a:xfrm>
            <a:custGeom>
              <a:avLst/>
              <a:gdLst>
                <a:gd name="T0" fmla="*/ 851 w 865"/>
                <a:gd name="T1" fmla="*/ 144 h 260"/>
                <a:gd name="T2" fmla="*/ 773 w 865"/>
                <a:gd name="T3" fmla="*/ 101 h 260"/>
                <a:gd name="T4" fmla="*/ 657 w 865"/>
                <a:gd name="T5" fmla="*/ 84 h 260"/>
                <a:gd name="T6" fmla="*/ 639 w 865"/>
                <a:gd name="T7" fmla="*/ 82 h 260"/>
                <a:gd name="T8" fmla="*/ 609 w 865"/>
                <a:gd name="T9" fmla="*/ 69 h 260"/>
                <a:gd name="T10" fmla="*/ 530 w 865"/>
                <a:gd name="T11" fmla="*/ 30 h 260"/>
                <a:gd name="T12" fmla="*/ 415 w 865"/>
                <a:gd name="T13" fmla="*/ 2 h 260"/>
                <a:gd name="T14" fmla="*/ 278 w 865"/>
                <a:gd name="T15" fmla="*/ 9 h 260"/>
                <a:gd name="T16" fmla="*/ 126 w 865"/>
                <a:gd name="T17" fmla="*/ 61 h 260"/>
                <a:gd name="T18" fmla="*/ 100 w 865"/>
                <a:gd name="T19" fmla="*/ 64 h 260"/>
                <a:gd name="T20" fmla="*/ 41 w 865"/>
                <a:gd name="T21" fmla="*/ 82 h 260"/>
                <a:gd name="T22" fmla="*/ 39 w 865"/>
                <a:gd name="T23" fmla="*/ 125 h 260"/>
                <a:gd name="T24" fmla="*/ 7 w 865"/>
                <a:gd name="T25" fmla="*/ 135 h 260"/>
                <a:gd name="T26" fmla="*/ 0 w 865"/>
                <a:gd name="T27" fmla="*/ 181 h 260"/>
                <a:gd name="T28" fmla="*/ 27 w 865"/>
                <a:gd name="T29" fmla="*/ 228 h 260"/>
                <a:gd name="T30" fmla="*/ 75 w 865"/>
                <a:gd name="T31" fmla="*/ 238 h 260"/>
                <a:gd name="T32" fmla="*/ 94 w 865"/>
                <a:gd name="T33" fmla="*/ 174 h 260"/>
                <a:gd name="T34" fmla="*/ 173 w 865"/>
                <a:gd name="T35" fmla="*/ 133 h 260"/>
                <a:gd name="T36" fmla="*/ 251 w 865"/>
                <a:gd name="T37" fmla="*/ 174 h 260"/>
                <a:gd name="T38" fmla="*/ 269 w 865"/>
                <a:gd name="T39" fmla="*/ 245 h 260"/>
                <a:gd name="T40" fmla="*/ 384 w 865"/>
                <a:gd name="T41" fmla="*/ 258 h 260"/>
                <a:gd name="T42" fmla="*/ 534 w 865"/>
                <a:gd name="T43" fmla="*/ 260 h 260"/>
                <a:gd name="T44" fmla="*/ 603 w 865"/>
                <a:gd name="T45" fmla="*/ 231 h 260"/>
                <a:gd name="T46" fmla="*/ 644 w 865"/>
                <a:gd name="T47" fmla="*/ 153 h 260"/>
                <a:gd name="T48" fmla="*/ 732 w 865"/>
                <a:gd name="T49" fmla="*/ 139 h 260"/>
                <a:gd name="T50" fmla="*/ 794 w 865"/>
                <a:gd name="T51" fmla="*/ 201 h 260"/>
                <a:gd name="T52" fmla="*/ 796 w 865"/>
                <a:gd name="T53" fmla="*/ 256 h 260"/>
                <a:gd name="T54" fmla="*/ 851 w 865"/>
                <a:gd name="T55" fmla="*/ 242 h 260"/>
                <a:gd name="T56" fmla="*/ 865 w 865"/>
                <a:gd name="T57" fmla="*/ 201 h 260"/>
                <a:gd name="T58" fmla="*/ 826 w 865"/>
                <a:gd name="T59" fmla="*/ 171 h 260"/>
                <a:gd name="T60" fmla="*/ 169 w 865"/>
                <a:gd name="T61" fmla="*/ 93 h 260"/>
                <a:gd name="T62" fmla="*/ 158 w 865"/>
                <a:gd name="T63" fmla="*/ 91 h 260"/>
                <a:gd name="T64" fmla="*/ 158 w 865"/>
                <a:gd name="T65" fmla="*/ 87 h 260"/>
                <a:gd name="T66" fmla="*/ 169 w 865"/>
                <a:gd name="T67" fmla="*/ 78 h 260"/>
                <a:gd name="T68" fmla="*/ 199 w 865"/>
                <a:gd name="T69" fmla="*/ 62 h 260"/>
                <a:gd name="T70" fmla="*/ 208 w 865"/>
                <a:gd name="T71" fmla="*/ 94 h 260"/>
                <a:gd name="T72" fmla="*/ 269 w 865"/>
                <a:gd name="T73" fmla="*/ 36 h 260"/>
                <a:gd name="T74" fmla="*/ 367 w 865"/>
                <a:gd name="T75" fmla="*/ 25 h 260"/>
                <a:gd name="T76" fmla="*/ 285 w 865"/>
                <a:gd name="T77" fmla="*/ 96 h 260"/>
                <a:gd name="T78" fmla="*/ 595 w 865"/>
                <a:gd name="T79" fmla="*/ 103 h 260"/>
                <a:gd name="T80" fmla="*/ 584 w 865"/>
                <a:gd name="T81" fmla="*/ 105 h 260"/>
                <a:gd name="T82" fmla="*/ 511 w 865"/>
                <a:gd name="T83" fmla="*/ 103 h 260"/>
                <a:gd name="T84" fmla="*/ 393 w 865"/>
                <a:gd name="T85" fmla="*/ 25 h 260"/>
                <a:gd name="T86" fmla="*/ 457 w 865"/>
                <a:gd name="T87" fmla="*/ 32 h 260"/>
                <a:gd name="T88" fmla="*/ 536 w 865"/>
                <a:gd name="T89" fmla="*/ 59 h 260"/>
                <a:gd name="T90" fmla="*/ 589 w 865"/>
                <a:gd name="T91" fmla="*/ 93 h 260"/>
                <a:gd name="T92" fmla="*/ 596 w 865"/>
                <a:gd name="T93" fmla="*/ 10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5" h="260">
                  <a:moveTo>
                    <a:pt x="826" y="171"/>
                  </a:moveTo>
                  <a:lnTo>
                    <a:pt x="814" y="144"/>
                  </a:lnTo>
                  <a:lnTo>
                    <a:pt x="851" y="144"/>
                  </a:lnTo>
                  <a:lnTo>
                    <a:pt x="831" y="125"/>
                  </a:lnTo>
                  <a:lnTo>
                    <a:pt x="806" y="110"/>
                  </a:lnTo>
                  <a:lnTo>
                    <a:pt x="773" y="101"/>
                  </a:lnTo>
                  <a:lnTo>
                    <a:pt x="737" y="93"/>
                  </a:lnTo>
                  <a:lnTo>
                    <a:pt x="698" y="87"/>
                  </a:lnTo>
                  <a:lnTo>
                    <a:pt x="657" y="84"/>
                  </a:lnTo>
                  <a:lnTo>
                    <a:pt x="650" y="82"/>
                  </a:lnTo>
                  <a:lnTo>
                    <a:pt x="644" y="82"/>
                  </a:lnTo>
                  <a:lnTo>
                    <a:pt x="639" y="82"/>
                  </a:lnTo>
                  <a:lnTo>
                    <a:pt x="635" y="82"/>
                  </a:lnTo>
                  <a:lnTo>
                    <a:pt x="623" y="77"/>
                  </a:lnTo>
                  <a:lnTo>
                    <a:pt x="609" y="69"/>
                  </a:lnTo>
                  <a:lnTo>
                    <a:pt x="591" y="61"/>
                  </a:lnTo>
                  <a:lnTo>
                    <a:pt x="562" y="45"/>
                  </a:lnTo>
                  <a:lnTo>
                    <a:pt x="530" y="30"/>
                  </a:lnTo>
                  <a:lnTo>
                    <a:pt x="497" y="16"/>
                  </a:lnTo>
                  <a:lnTo>
                    <a:pt x="459" y="7"/>
                  </a:lnTo>
                  <a:lnTo>
                    <a:pt x="415" y="2"/>
                  </a:lnTo>
                  <a:lnTo>
                    <a:pt x="368" y="0"/>
                  </a:lnTo>
                  <a:lnTo>
                    <a:pt x="320" y="4"/>
                  </a:lnTo>
                  <a:lnTo>
                    <a:pt x="278" y="9"/>
                  </a:lnTo>
                  <a:lnTo>
                    <a:pt x="222" y="25"/>
                  </a:lnTo>
                  <a:lnTo>
                    <a:pt x="171" y="45"/>
                  </a:lnTo>
                  <a:lnTo>
                    <a:pt x="126" y="61"/>
                  </a:lnTo>
                  <a:lnTo>
                    <a:pt x="119" y="62"/>
                  </a:lnTo>
                  <a:lnTo>
                    <a:pt x="110" y="64"/>
                  </a:lnTo>
                  <a:lnTo>
                    <a:pt x="100" y="64"/>
                  </a:lnTo>
                  <a:lnTo>
                    <a:pt x="82" y="66"/>
                  </a:lnTo>
                  <a:lnTo>
                    <a:pt x="60" y="71"/>
                  </a:lnTo>
                  <a:lnTo>
                    <a:pt x="41" y="82"/>
                  </a:lnTo>
                  <a:lnTo>
                    <a:pt x="27" y="94"/>
                  </a:lnTo>
                  <a:lnTo>
                    <a:pt x="53" y="101"/>
                  </a:lnTo>
                  <a:lnTo>
                    <a:pt x="39" y="125"/>
                  </a:lnTo>
                  <a:lnTo>
                    <a:pt x="10" y="125"/>
                  </a:lnTo>
                  <a:lnTo>
                    <a:pt x="10" y="123"/>
                  </a:lnTo>
                  <a:lnTo>
                    <a:pt x="7" y="135"/>
                  </a:lnTo>
                  <a:lnTo>
                    <a:pt x="3" y="148"/>
                  </a:lnTo>
                  <a:lnTo>
                    <a:pt x="0" y="164"/>
                  </a:lnTo>
                  <a:lnTo>
                    <a:pt x="0" y="181"/>
                  </a:lnTo>
                  <a:lnTo>
                    <a:pt x="3" y="199"/>
                  </a:lnTo>
                  <a:lnTo>
                    <a:pt x="12" y="215"/>
                  </a:lnTo>
                  <a:lnTo>
                    <a:pt x="27" y="228"/>
                  </a:lnTo>
                  <a:lnTo>
                    <a:pt x="46" y="238"/>
                  </a:lnTo>
                  <a:lnTo>
                    <a:pt x="76" y="247"/>
                  </a:lnTo>
                  <a:lnTo>
                    <a:pt x="75" y="238"/>
                  </a:lnTo>
                  <a:lnTo>
                    <a:pt x="75" y="231"/>
                  </a:lnTo>
                  <a:lnTo>
                    <a:pt x="80" y="201"/>
                  </a:lnTo>
                  <a:lnTo>
                    <a:pt x="94" y="174"/>
                  </a:lnTo>
                  <a:lnTo>
                    <a:pt x="114" y="153"/>
                  </a:lnTo>
                  <a:lnTo>
                    <a:pt x="142" y="139"/>
                  </a:lnTo>
                  <a:lnTo>
                    <a:pt x="173" y="133"/>
                  </a:lnTo>
                  <a:lnTo>
                    <a:pt x="203" y="139"/>
                  </a:lnTo>
                  <a:lnTo>
                    <a:pt x="230" y="153"/>
                  </a:lnTo>
                  <a:lnTo>
                    <a:pt x="251" y="174"/>
                  </a:lnTo>
                  <a:lnTo>
                    <a:pt x="265" y="201"/>
                  </a:lnTo>
                  <a:lnTo>
                    <a:pt x="270" y="231"/>
                  </a:lnTo>
                  <a:lnTo>
                    <a:pt x="269" y="245"/>
                  </a:lnTo>
                  <a:lnTo>
                    <a:pt x="267" y="258"/>
                  </a:lnTo>
                  <a:lnTo>
                    <a:pt x="326" y="258"/>
                  </a:lnTo>
                  <a:lnTo>
                    <a:pt x="384" y="258"/>
                  </a:lnTo>
                  <a:lnTo>
                    <a:pt x="440" y="260"/>
                  </a:lnTo>
                  <a:lnTo>
                    <a:pt x="491" y="260"/>
                  </a:lnTo>
                  <a:lnTo>
                    <a:pt x="534" y="260"/>
                  </a:lnTo>
                  <a:lnTo>
                    <a:pt x="607" y="260"/>
                  </a:lnTo>
                  <a:lnTo>
                    <a:pt x="605" y="245"/>
                  </a:lnTo>
                  <a:lnTo>
                    <a:pt x="603" y="231"/>
                  </a:lnTo>
                  <a:lnTo>
                    <a:pt x="609" y="201"/>
                  </a:lnTo>
                  <a:lnTo>
                    <a:pt x="623" y="174"/>
                  </a:lnTo>
                  <a:lnTo>
                    <a:pt x="644" y="153"/>
                  </a:lnTo>
                  <a:lnTo>
                    <a:pt x="671" y="139"/>
                  </a:lnTo>
                  <a:lnTo>
                    <a:pt x="701" y="133"/>
                  </a:lnTo>
                  <a:lnTo>
                    <a:pt x="732" y="139"/>
                  </a:lnTo>
                  <a:lnTo>
                    <a:pt x="760" y="153"/>
                  </a:lnTo>
                  <a:lnTo>
                    <a:pt x="780" y="174"/>
                  </a:lnTo>
                  <a:lnTo>
                    <a:pt x="794" y="201"/>
                  </a:lnTo>
                  <a:lnTo>
                    <a:pt x="799" y="231"/>
                  </a:lnTo>
                  <a:lnTo>
                    <a:pt x="799" y="244"/>
                  </a:lnTo>
                  <a:lnTo>
                    <a:pt x="796" y="256"/>
                  </a:lnTo>
                  <a:lnTo>
                    <a:pt x="817" y="253"/>
                  </a:lnTo>
                  <a:lnTo>
                    <a:pt x="835" y="249"/>
                  </a:lnTo>
                  <a:lnTo>
                    <a:pt x="851" y="242"/>
                  </a:lnTo>
                  <a:lnTo>
                    <a:pt x="860" y="229"/>
                  </a:lnTo>
                  <a:lnTo>
                    <a:pt x="863" y="215"/>
                  </a:lnTo>
                  <a:lnTo>
                    <a:pt x="865" y="201"/>
                  </a:lnTo>
                  <a:lnTo>
                    <a:pt x="863" y="185"/>
                  </a:lnTo>
                  <a:lnTo>
                    <a:pt x="862" y="171"/>
                  </a:lnTo>
                  <a:lnTo>
                    <a:pt x="826" y="171"/>
                  </a:lnTo>
                  <a:close/>
                  <a:moveTo>
                    <a:pt x="208" y="94"/>
                  </a:moveTo>
                  <a:lnTo>
                    <a:pt x="183" y="93"/>
                  </a:lnTo>
                  <a:lnTo>
                    <a:pt x="169" y="93"/>
                  </a:lnTo>
                  <a:lnTo>
                    <a:pt x="164" y="93"/>
                  </a:lnTo>
                  <a:lnTo>
                    <a:pt x="160" y="91"/>
                  </a:lnTo>
                  <a:lnTo>
                    <a:pt x="158" y="91"/>
                  </a:lnTo>
                  <a:lnTo>
                    <a:pt x="156" y="91"/>
                  </a:lnTo>
                  <a:lnTo>
                    <a:pt x="158" y="89"/>
                  </a:lnTo>
                  <a:lnTo>
                    <a:pt x="158" y="87"/>
                  </a:lnTo>
                  <a:lnTo>
                    <a:pt x="160" y="85"/>
                  </a:lnTo>
                  <a:lnTo>
                    <a:pt x="165" y="82"/>
                  </a:lnTo>
                  <a:lnTo>
                    <a:pt x="169" y="78"/>
                  </a:lnTo>
                  <a:lnTo>
                    <a:pt x="174" y="75"/>
                  </a:lnTo>
                  <a:lnTo>
                    <a:pt x="181" y="71"/>
                  </a:lnTo>
                  <a:lnTo>
                    <a:pt x="199" y="62"/>
                  </a:lnTo>
                  <a:lnTo>
                    <a:pt x="222" y="52"/>
                  </a:lnTo>
                  <a:lnTo>
                    <a:pt x="235" y="46"/>
                  </a:lnTo>
                  <a:lnTo>
                    <a:pt x="208" y="94"/>
                  </a:lnTo>
                  <a:close/>
                  <a:moveTo>
                    <a:pt x="285" y="96"/>
                  </a:moveTo>
                  <a:lnTo>
                    <a:pt x="237" y="94"/>
                  </a:lnTo>
                  <a:lnTo>
                    <a:pt x="269" y="36"/>
                  </a:lnTo>
                  <a:lnTo>
                    <a:pt x="283" y="34"/>
                  </a:lnTo>
                  <a:lnTo>
                    <a:pt x="322" y="27"/>
                  </a:lnTo>
                  <a:lnTo>
                    <a:pt x="367" y="25"/>
                  </a:lnTo>
                  <a:lnTo>
                    <a:pt x="384" y="100"/>
                  </a:lnTo>
                  <a:lnTo>
                    <a:pt x="333" y="98"/>
                  </a:lnTo>
                  <a:lnTo>
                    <a:pt x="285" y="96"/>
                  </a:lnTo>
                  <a:close/>
                  <a:moveTo>
                    <a:pt x="596" y="103"/>
                  </a:moveTo>
                  <a:lnTo>
                    <a:pt x="595" y="103"/>
                  </a:lnTo>
                  <a:lnTo>
                    <a:pt x="595" y="103"/>
                  </a:lnTo>
                  <a:lnTo>
                    <a:pt x="595" y="105"/>
                  </a:lnTo>
                  <a:lnTo>
                    <a:pt x="591" y="105"/>
                  </a:lnTo>
                  <a:lnTo>
                    <a:pt x="584" y="105"/>
                  </a:lnTo>
                  <a:lnTo>
                    <a:pt x="577" y="105"/>
                  </a:lnTo>
                  <a:lnTo>
                    <a:pt x="548" y="105"/>
                  </a:lnTo>
                  <a:lnTo>
                    <a:pt x="511" y="103"/>
                  </a:lnTo>
                  <a:lnTo>
                    <a:pt x="465" y="101"/>
                  </a:lnTo>
                  <a:lnTo>
                    <a:pt x="411" y="100"/>
                  </a:lnTo>
                  <a:lnTo>
                    <a:pt x="393" y="25"/>
                  </a:lnTo>
                  <a:lnTo>
                    <a:pt x="413" y="27"/>
                  </a:lnTo>
                  <a:lnTo>
                    <a:pt x="434" y="29"/>
                  </a:lnTo>
                  <a:lnTo>
                    <a:pt x="457" y="32"/>
                  </a:lnTo>
                  <a:lnTo>
                    <a:pt x="486" y="39"/>
                  </a:lnTo>
                  <a:lnTo>
                    <a:pt x="513" y="48"/>
                  </a:lnTo>
                  <a:lnTo>
                    <a:pt x="536" y="59"/>
                  </a:lnTo>
                  <a:lnTo>
                    <a:pt x="557" y="71"/>
                  </a:lnTo>
                  <a:lnTo>
                    <a:pt x="575" y="82"/>
                  </a:lnTo>
                  <a:lnTo>
                    <a:pt x="589" y="93"/>
                  </a:lnTo>
                  <a:lnTo>
                    <a:pt x="593" y="96"/>
                  </a:lnTo>
                  <a:lnTo>
                    <a:pt x="596" y="98"/>
                  </a:lnTo>
                  <a:lnTo>
                    <a:pt x="596" y="100"/>
                  </a:lnTo>
                  <a:lnTo>
                    <a:pt x="596" y="101"/>
                  </a:lnTo>
                  <a:lnTo>
                    <a:pt x="596" y="10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" name="Freeform 536">
              <a:extLst>
                <a:ext uri="{FF2B5EF4-FFF2-40B4-BE49-F238E27FC236}">
                  <a16:creationId xmlns:a16="http://schemas.microsoft.com/office/drawing/2014/main" id="{157F060F-D2BF-4704-B893-A7F1E1689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0349" y="4191225"/>
              <a:ext cx="147075" cy="147075"/>
            </a:xfrm>
            <a:custGeom>
              <a:avLst/>
              <a:gdLst>
                <a:gd name="T0" fmla="*/ 70 w 139"/>
                <a:gd name="T1" fmla="*/ 0 h 139"/>
                <a:gd name="T2" fmla="*/ 46 w 139"/>
                <a:gd name="T3" fmla="*/ 3 h 139"/>
                <a:gd name="T4" fmla="*/ 29 w 139"/>
                <a:gd name="T5" fmla="*/ 12 h 139"/>
                <a:gd name="T6" fmla="*/ 13 w 139"/>
                <a:gd name="T7" fmla="*/ 28 h 139"/>
                <a:gd name="T8" fmla="*/ 4 w 139"/>
                <a:gd name="T9" fmla="*/ 48 h 139"/>
                <a:gd name="T10" fmla="*/ 0 w 139"/>
                <a:gd name="T11" fmla="*/ 69 h 139"/>
                <a:gd name="T12" fmla="*/ 4 w 139"/>
                <a:gd name="T13" fmla="*/ 92 h 139"/>
                <a:gd name="T14" fmla="*/ 13 w 139"/>
                <a:gd name="T15" fmla="*/ 110 h 139"/>
                <a:gd name="T16" fmla="*/ 29 w 139"/>
                <a:gd name="T17" fmla="*/ 126 h 139"/>
                <a:gd name="T18" fmla="*/ 46 w 139"/>
                <a:gd name="T19" fmla="*/ 135 h 139"/>
                <a:gd name="T20" fmla="*/ 70 w 139"/>
                <a:gd name="T21" fmla="*/ 139 h 139"/>
                <a:gd name="T22" fmla="*/ 91 w 139"/>
                <a:gd name="T23" fmla="*/ 135 h 139"/>
                <a:gd name="T24" fmla="*/ 110 w 139"/>
                <a:gd name="T25" fmla="*/ 126 h 139"/>
                <a:gd name="T26" fmla="*/ 127 w 139"/>
                <a:gd name="T27" fmla="*/ 110 h 139"/>
                <a:gd name="T28" fmla="*/ 135 w 139"/>
                <a:gd name="T29" fmla="*/ 92 h 139"/>
                <a:gd name="T30" fmla="*/ 139 w 139"/>
                <a:gd name="T31" fmla="*/ 69 h 139"/>
                <a:gd name="T32" fmla="*/ 135 w 139"/>
                <a:gd name="T33" fmla="*/ 48 h 139"/>
                <a:gd name="T34" fmla="*/ 127 w 139"/>
                <a:gd name="T35" fmla="*/ 28 h 139"/>
                <a:gd name="T36" fmla="*/ 110 w 139"/>
                <a:gd name="T37" fmla="*/ 12 h 139"/>
                <a:gd name="T38" fmla="*/ 91 w 139"/>
                <a:gd name="T39" fmla="*/ 3 h 139"/>
                <a:gd name="T40" fmla="*/ 70 w 139"/>
                <a:gd name="T41" fmla="*/ 0 h 139"/>
                <a:gd name="T42" fmla="*/ 70 w 139"/>
                <a:gd name="T43" fmla="*/ 108 h 139"/>
                <a:gd name="T44" fmla="*/ 53 w 139"/>
                <a:gd name="T45" fmla="*/ 107 h 139"/>
                <a:gd name="T46" fmla="*/ 41 w 139"/>
                <a:gd name="T47" fmla="*/ 98 h 139"/>
                <a:gd name="T48" fmla="*/ 34 w 139"/>
                <a:gd name="T49" fmla="*/ 85 h 139"/>
                <a:gd name="T50" fmla="*/ 30 w 139"/>
                <a:gd name="T51" fmla="*/ 69 h 139"/>
                <a:gd name="T52" fmla="*/ 34 w 139"/>
                <a:gd name="T53" fmla="*/ 55 h 139"/>
                <a:gd name="T54" fmla="*/ 41 w 139"/>
                <a:gd name="T55" fmla="*/ 41 h 139"/>
                <a:gd name="T56" fmla="*/ 53 w 139"/>
                <a:gd name="T57" fmla="*/ 34 h 139"/>
                <a:gd name="T58" fmla="*/ 70 w 139"/>
                <a:gd name="T59" fmla="*/ 30 h 139"/>
                <a:gd name="T60" fmla="*/ 86 w 139"/>
                <a:gd name="T61" fmla="*/ 34 h 139"/>
                <a:gd name="T62" fmla="*/ 98 w 139"/>
                <a:gd name="T63" fmla="*/ 41 h 139"/>
                <a:gd name="T64" fmla="*/ 105 w 139"/>
                <a:gd name="T65" fmla="*/ 55 h 139"/>
                <a:gd name="T66" fmla="*/ 109 w 139"/>
                <a:gd name="T67" fmla="*/ 69 h 139"/>
                <a:gd name="T68" fmla="*/ 105 w 139"/>
                <a:gd name="T69" fmla="*/ 85 h 139"/>
                <a:gd name="T70" fmla="*/ 98 w 139"/>
                <a:gd name="T71" fmla="*/ 98 h 139"/>
                <a:gd name="T72" fmla="*/ 86 w 139"/>
                <a:gd name="T73" fmla="*/ 107 h 139"/>
                <a:gd name="T74" fmla="*/ 70 w 139"/>
                <a:gd name="T75" fmla="*/ 10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139">
                  <a:moveTo>
                    <a:pt x="70" y="0"/>
                  </a:moveTo>
                  <a:lnTo>
                    <a:pt x="46" y="3"/>
                  </a:lnTo>
                  <a:lnTo>
                    <a:pt x="29" y="12"/>
                  </a:lnTo>
                  <a:lnTo>
                    <a:pt x="13" y="28"/>
                  </a:lnTo>
                  <a:lnTo>
                    <a:pt x="4" y="48"/>
                  </a:lnTo>
                  <a:lnTo>
                    <a:pt x="0" y="69"/>
                  </a:lnTo>
                  <a:lnTo>
                    <a:pt x="4" y="92"/>
                  </a:lnTo>
                  <a:lnTo>
                    <a:pt x="13" y="110"/>
                  </a:lnTo>
                  <a:lnTo>
                    <a:pt x="29" y="126"/>
                  </a:lnTo>
                  <a:lnTo>
                    <a:pt x="46" y="135"/>
                  </a:lnTo>
                  <a:lnTo>
                    <a:pt x="70" y="139"/>
                  </a:lnTo>
                  <a:lnTo>
                    <a:pt x="91" y="135"/>
                  </a:lnTo>
                  <a:lnTo>
                    <a:pt x="110" y="126"/>
                  </a:lnTo>
                  <a:lnTo>
                    <a:pt x="127" y="110"/>
                  </a:lnTo>
                  <a:lnTo>
                    <a:pt x="135" y="92"/>
                  </a:lnTo>
                  <a:lnTo>
                    <a:pt x="139" y="69"/>
                  </a:lnTo>
                  <a:lnTo>
                    <a:pt x="135" y="48"/>
                  </a:lnTo>
                  <a:lnTo>
                    <a:pt x="127" y="28"/>
                  </a:lnTo>
                  <a:lnTo>
                    <a:pt x="110" y="12"/>
                  </a:lnTo>
                  <a:lnTo>
                    <a:pt x="91" y="3"/>
                  </a:lnTo>
                  <a:lnTo>
                    <a:pt x="70" y="0"/>
                  </a:lnTo>
                  <a:close/>
                  <a:moveTo>
                    <a:pt x="70" y="108"/>
                  </a:moveTo>
                  <a:lnTo>
                    <a:pt x="53" y="107"/>
                  </a:lnTo>
                  <a:lnTo>
                    <a:pt x="41" y="98"/>
                  </a:lnTo>
                  <a:lnTo>
                    <a:pt x="34" y="85"/>
                  </a:lnTo>
                  <a:lnTo>
                    <a:pt x="30" y="69"/>
                  </a:lnTo>
                  <a:lnTo>
                    <a:pt x="34" y="55"/>
                  </a:lnTo>
                  <a:lnTo>
                    <a:pt x="41" y="41"/>
                  </a:lnTo>
                  <a:lnTo>
                    <a:pt x="53" y="34"/>
                  </a:lnTo>
                  <a:lnTo>
                    <a:pt x="70" y="30"/>
                  </a:lnTo>
                  <a:lnTo>
                    <a:pt x="86" y="34"/>
                  </a:lnTo>
                  <a:lnTo>
                    <a:pt x="98" y="41"/>
                  </a:lnTo>
                  <a:lnTo>
                    <a:pt x="105" y="55"/>
                  </a:lnTo>
                  <a:lnTo>
                    <a:pt x="109" y="69"/>
                  </a:lnTo>
                  <a:lnTo>
                    <a:pt x="105" y="85"/>
                  </a:lnTo>
                  <a:lnTo>
                    <a:pt x="98" y="98"/>
                  </a:lnTo>
                  <a:lnTo>
                    <a:pt x="86" y="107"/>
                  </a:lnTo>
                  <a:lnTo>
                    <a:pt x="70" y="10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" name="Freeform 537">
              <a:extLst>
                <a:ext uri="{FF2B5EF4-FFF2-40B4-BE49-F238E27FC236}">
                  <a16:creationId xmlns:a16="http://schemas.microsoft.com/office/drawing/2014/main" id="{62003E37-C8D2-4BFA-99D1-4820392741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3072" y="4191225"/>
              <a:ext cx="149206" cy="147075"/>
            </a:xfrm>
            <a:custGeom>
              <a:avLst/>
              <a:gdLst>
                <a:gd name="T0" fmla="*/ 69 w 139"/>
                <a:gd name="T1" fmla="*/ 0 h 139"/>
                <a:gd name="T2" fmla="*/ 48 w 139"/>
                <a:gd name="T3" fmla="*/ 3 h 139"/>
                <a:gd name="T4" fmla="*/ 28 w 139"/>
                <a:gd name="T5" fmla="*/ 12 h 139"/>
                <a:gd name="T6" fmla="*/ 12 w 139"/>
                <a:gd name="T7" fmla="*/ 28 h 139"/>
                <a:gd name="T8" fmla="*/ 3 w 139"/>
                <a:gd name="T9" fmla="*/ 48 h 139"/>
                <a:gd name="T10" fmla="*/ 0 w 139"/>
                <a:gd name="T11" fmla="*/ 69 h 139"/>
                <a:gd name="T12" fmla="*/ 3 w 139"/>
                <a:gd name="T13" fmla="*/ 92 h 139"/>
                <a:gd name="T14" fmla="*/ 12 w 139"/>
                <a:gd name="T15" fmla="*/ 110 h 139"/>
                <a:gd name="T16" fmla="*/ 28 w 139"/>
                <a:gd name="T17" fmla="*/ 126 h 139"/>
                <a:gd name="T18" fmla="*/ 48 w 139"/>
                <a:gd name="T19" fmla="*/ 135 h 139"/>
                <a:gd name="T20" fmla="*/ 69 w 139"/>
                <a:gd name="T21" fmla="*/ 139 h 139"/>
                <a:gd name="T22" fmla="*/ 91 w 139"/>
                <a:gd name="T23" fmla="*/ 135 h 139"/>
                <a:gd name="T24" fmla="*/ 110 w 139"/>
                <a:gd name="T25" fmla="*/ 126 h 139"/>
                <a:gd name="T26" fmla="*/ 126 w 139"/>
                <a:gd name="T27" fmla="*/ 110 h 139"/>
                <a:gd name="T28" fmla="*/ 135 w 139"/>
                <a:gd name="T29" fmla="*/ 92 h 139"/>
                <a:gd name="T30" fmla="*/ 139 w 139"/>
                <a:gd name="T31" fmla="*/ 69 h 139"/>
                <a:gd name="T32" fmla="*/ 135 w 139"/>
                <a:gd name="T33" fmla="*/ 48 h 139"/>
                <a:gd name="T34" fmla="*/ 126 w 139"/>
                <a:gd name="T35" fmla="*/ 28 h 139"/>
                <a:gd name="T36" fmla="*/ 110 w 139"/>
                <a:gd name="T37" fmla="*/ 12 h 139"/>
                <a:gd name="T38" fmla="*/ 91 w 139"/>
                <a:gd name="T39" fmla="*/ 3 h 139"/>
                <a:gd name="T40" fmla="*/ 69 w 139"/>
                <a:gd name="T41" fmla="*/ 0 h 139"/>
                <a:gd name="T42" fmla="*/ 69 w 139"/>
                <a:gd name="T43" fmla="*/ 108 h 139"/>
                <a:gd name="T44" fmla="*/ 53 w 139"/>
                <a:gd name="T45" fmla="*/ 107 h 139"/>
                <a:gd name="T46" fmla="*/ 41 w 139"/>
                <a:gd name="T47" fmla="*/ 98 h 139"/>
                <a:gd name="T48" fmla="*/ 34 w 139"/>
                <a:gd name="T49" fmla="*/ 85 h 139"/>
                <a:gd name="T50" fmla="*/ 30 w 139"/>
                <a:gd name="T51" fmla="*/ 69 h 139"/>
                <a:gd name="T52" fmla="*/ 34 w 139"/>
                <a:gd name="T53" fmla="*/ 55 h 139"/>
                <a:gd name="T54" fmla="*/ 41 w 139"/>
                <a:gd name="T55" fmla="*/ 41 h 139"/>
                <a:gd name="T56" fmla="*/ 53 w 139"/>
                <a:gd name="T57" fmla="*/ 34 h 139"/>
                <a:gd name="T58" fmla="*/ 69 w 139"/>
                <a:gd name="T59" fmla="*/ 30 h 139"/>
                <a:gd name="T60" fmla="*/ 85 w 139"/>
                <a:gd name="T61" fmla="*/ 34 h 139"/>
                <a:gd name="T62" fmla="*/ 98 w 139"/>
                <a:gd name="T63" fmla="*/ 41 h 139"/>
                <a:gd name="T64" fmla="*/ 105 w 139"/>
                <a:gd name="T65" fmla="*/ 55 h 139"/>
                <a:gd name="T66" fmla="*/ 109 w 139"/>
                <a:gd name="T67" fmla="*/ 69 h 139"/>
                <a:gd name="T68" fmla="*/ 105 w 139"/>
                <a:gd name="T69" fmla="*/ 85 h 139"/>
                <a:gd name="T70" fmla="*/ 98 w 139"/>
                <a:gd name="T71" fmla="*/ 98 h 139"/>
                <a:gd name="T72" fmla="*/ 85 w 139"/>
                <a:gd name="T73" fmla="*/ 107 h 139"/>
                <a:gd name="T74" fmla="*/ 69 w 139"/>
                <a:gd name="T75" fmla="*/ 10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9" h="139">
                  <a:moveTo>
                    <a:pt x="69" y="0"/>
                  </a:moveTo>
                  <a:lnTo>
                    <a:pt x="48" y="3"/>
                  </a:lnTo>
                  <a:lnTo>
                    <a:pt x="28" y="12"/>
                  </a:lnTo>
                  <a:lnTo>
                    <a:pt x="12" y="28"/>
                  </a:lnTo>
                  <a:lnTo>
                    <a:pt x="3" y="48"/>
                  </a:lnTo>
                  <a:lnTo>
                    <a:pt x="0" y="69"/>
                  </a:lnTo>
                  <a:lnTo>
                    <a:pt x="3" y="92"/>
                  </a:lnTo>
                  <a:lnTo>
                    <a:pt x="12" y="110"/>
                  </a:lnTo>
                  <a:lnTo>
                    <a:pt x="28" y="126"/>
                  </a:lnTo>
                  <a:lnTo>
                    <a:pt x="48" y="135"/>
                  </a:lnTo>
                  <a:lnTo>
                    <a:pt x="69" y="139"/>
                  </a:lnTo>
                  <a:lnTo>
                    <a:pt x="91" y="135"/>
                  </a:lnTo>
                  <a:lnTo>
                    <a:pt x="110" y="126"/>
                  </a:lnTo>
                  <a:lnTo>
                    <a:pt x="126" y="110"/>
                  </a:lnTo>
                  <a:lnTo>
                    <a:pt x="135" y="92"/>
                  </a:lnTo>
                  <a:lnTo>
                    <a:pt x="139" y="69"/>
                  </a:lnTo>
                  <a:lnTo>
                    <a:pt x="135" y="48"/>
                  </a:lnTo>
                  <a:lnTo>
                    <a:pt x="126" y="28"/>
                  </a:lnTo>
                  <a:lnTo>
                    <a:pt x="110" y="12"/>
                  </a:lnTo>
                  <a:lnTo>
                    <a:pt x="91" y="3"/>
                  </a:lnTo>
                  <a:lnTo>
                    <a:pt x="69" y="0"/>
                  </a:lnTo>
                  <a:close/>
                  <a:moveTo>
                    <a:pt x="69" y="108"/>
                  </a:moveTo>
                  <a:lnTo>
                    <a:pt x="53" y="107"/>
                  </a:lnTo>
                  <a:lnTo>
                    <a:pt x="41" y="98"/>
                  </a:lnTo>
                  <a:lnTo>
                    <a:pt x="34" y="85"/>
                  </a:lnTo>
                  <a:lnTo>
                    <a:pt x="30" y="69"/>
                  </a:lnTo>
                  <a:lnTo>
                    <a:pt x="34" y="55"/>
                  </a:lnTo>
                  <a:lnTo>
                    <a:pt x="41" y="41"/>
                  </a:lnTo>
                  <a:lnTo>
                    <a:pt x="53" y="34"/>
                  </a:lnTo>
                  <a:lnTo>
                    <a:pt x="69" y="30"/>
                  </a:lnTo>
                  <a:lnTo>
                    <a:pt x="85" y="34"/>
                  </a:lnTo>
                  <a:lnTo>
                    <a:pt x="98" y="41"/>
                  </a:lnTo>
                  <a:lnTo>
                    <a:pt x="105" y="55"/>
                  </a:lnTo>
                  <a:lnTo>
                    <a:pt x="109" y="69"/>
                  </a:lnTo>
                  <a:lnTo>
                    <a:pt x="105" y="85"/>
                  </a:lnTo>
                  <a:lnTo>
                    <a:pt x="98" y="98"/>
                  </a:lnTo>
                  <a:lnTo>
                    <a:pt x="85" y="107"/>
                  </a:lnTo>
                  <a:lnTo>
                    <a:pt x="69" y="10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" name="Freeform 538">
              <a:extLst>
                <a:ext uri="{FF2B5EF4-FFF2-40B4-BE49-F238E27FC236}">
                  <a16:creationId xmlns:a16="http://schemas.microsoft.com/office/drawing/2014/main" id="{0A547870-EDF0-4E84-BA7D-E01C417D0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166" y="4389457"/>
              <a:ext cx="127892" cy="119366"/>
            </a:xfrm>
            <a:custGeom>
              <a:avLst/>
              <a:gdLst>
                <a:gd name="T0" fmla="*/ 31 w 120"/>
                <a:gd name="T1" fmla="*/ 71 h 112"/>
                <a:gd name="T2" fmla="*/ 23 w 120"/>
                <a:gd name="T3" fmla="*/ 112 h 112"/>
                <a:gd name="T4" fmla="*/ 61 w 120"/>
                <a:gd name="T5" fmla="*/ 92 h 112"/>
                <a:gd name="T6" fmla="*/ 96 w 120"/>
                <a:gd name="T7" fmla="*/ 112 h 112"/>
                <a:gd name="T8" fmla="*/ 89 w 120"/>
                <a:gd name="T9" fmla="*/ 71 h 112"/>
                <a:gd name="T10" fmla="*/ 120 w 120"/>
                <a:gd name="T11" fmla="*/ 42 h 112"/>
                <a:gd name="T12" fmla="*/ 79 w 120"/>
                <a:gd name="T13" fmla="*/ 37 h 112"/>
                <a:gd name="T14" fmla="*/ 61 w 120"/>
                <a:gd name="T15" fmla="*/ 0 h 112"/>
                <a:gd name="T16" fmla="*/ 41 w 120"/>
                <a:gd name="T17" fmla="*/ 37 h 112"/>
                <a:gd name="T18" fmla="*/ 0 w 120"/>
                <a:gd name="T19" fmla="*/ 42 h 112"/>
                <a:gd name="T20" fmla="*/ 31 w 120"/>
                <a:gd name="T21" fmla="*/ 7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12">
                  <a:moveTo>
                    <a:pt x="31" y="71"/>
                  </a:moveTo>
                  <a:lnTo>
                    <a:pt x="23" y="112"/>
                  </a:lnTo>
                  <a:lnTo>
                    <a:pt x="61" y="92"/>
                  </a:lnTo>
                  <a:lnTo>
                    <a:pt x="96" y="112"/>
                  </a:lnTo>
                  <a:lnTo>
                    <a:pt x="89" y="71"/>
                  </a:lnTo>
                  <a:lnTo>
                    <a:pt x="120" y="42"/>
                  </a:lnTo>
                  <a:lnTo>
                    <a:pt x="79" y="37"/>
                  </a:lnTo>
                  <a:lnTo>
                    <a:pt x="61" y="0"/>
                  </a:lnTo>
                  <a:lnTo>
                    <a:pt x="41" y="37"/>
                  </a:lnTo>
                  <a:lnTo>
                    <a:pt x="0" y="42"/>
                  </a:lnTo>
                  <a:lnTo>
                    <a:pt x="31" y="7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8" name="Freeform 539">
              <a:extLst>
                <a:ext uri="{FF2B5EF4-FFF2-40B4-BE49-F238E27FC236}">
                  <a16:creationId xmlns:a16="http://schemas.microsoft.com/office/drawing/2014/main" id="{921855C6-553B-42F1-9175-84A2C609D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504" y="4389457"/>
              <a:ext cx="125761" cy="119366"/>
            </a:xfrm>
            <a:custGeom>
              <a:avLst/>
              <a:gdLst>
                <a:gd name="T0" fmla="*/ 76 w 117"/>
                <a:gd name="T1" fmla="*/ 37 h 112"/>
                <a:gd name="T2" fmla="*/ 58 w 117"/>
                <a:gd name="T3" fmla="*/ 0 h 112"/>
                <a:gd name="T4" fmla="*/ 41 w 117"/>
                <a:gd name="T5" fmla="*/ 37 h 112"/>
                <a:gd name="T6" fmla="*/ 0 w 117"/>
                <a:gd name="T7" fmla="*/ 42 h 112"/>
                <a:gd name="T8" fmla="*/ 28 w 117"/>
                <a:gd name="T9" fmla="*/ 71 h 112"/>
                <a:gd name="T10" fmla="*/ 21 w 117"/>
                <a:gd name="T11" fmla="*/ 112 h 112"/>
                <a:gd name="T12" fmla="*/ 58 w 117"/>
                <a:gd name="T13" fmla="*/ 92 h 112"/>
                <a:gd name="T14" fmla="*/ 94 w 117"/>
                <a:gd name="T15" fmla="*/ 112 h 112"/>
                <a:gd name="T16" fmla="*/ 87 w 117"/>
                <a:gd name="T17" fmla="*/ 71 h 112"/>
                <a:gd name="T18" fmla="*/ 117 w 117"/>
                <a:gd name="T19" fmla="*/ 42 h 112"/>
                <a:gd name="T20" fmla="*/ 76 w 117"/>
                <a:gd name="T21" fmla="*/ 3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76" y="37"/>
                  </a:moveTo>
                  <a:lnTo>
                    <a:pt x="58" y="0"/>
                  </a:lnTo>
                  <a:lnTo>
                    <a:pt x="41" y="37"/>
                  </a:lnTo>
                  <a:lnTo>
                    <a:pt x="0" y="42"/>
                  </a:lnTo>
                  <a:lnTo>
                    <a:pt x="28" y="71"/>
                  </a:lnTo>
                  <a:lnTo>
                    <a:pt x="21" y="112"/>
                  </a:lnTo>
                  <a:lnTo>
                    <a:pt x="58" y="92"/>
                  </a:lnTo>
                  <a:lnTo>
                    <a:pt x="94" y="112"/>
                  </a:lnTo>
                  <a:lnTo>
                    <a:pt x="87" y="71"/>
                  </a:lnTo>
                  <a:lnTo>
                    <a:pt x="117" y="42"/>
                  </a:lnTo>
                  <a:lnTo>
                    <a:pt x="76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9" name="Freeform 540">
              <a:extLst>
                <a:ext uri="{FF2B5EF4-FFF2-40B4-BE49-F238E27FC236}">
                  <a16:creationId xmlns:a16="http://schemas.microsoft.com/office/drawing/2014/main" id="{A9894B53-D80E-4941-8F9A-B6332410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843" y="4389457"/>
              <a:ext cx="123629" cy="119366"/>
            </a:xfrm>
            <a:custGeom>
              <a:avLst/>
              <a:gdLst>
                <a:gd name="T0" fmla="*/ 77 w 118"/>
                <a:gd name="T1" fmla="*/ 37 h 112"/>
                <a:gd name="T2" fmla="*/ 59 w 118"/>
                <a:gd name="T3" fmla="*/ 0 h 112"/>
                <a:gd name="T4" fmla="*/ 41 w 118"/>
                <a:gd name="T5" fmla="*/ 37 h 112"/>
                <a:gd name="T6" fmla="*/ 0 w 118"/>
                <a:gd name="T7" fmla="*/ 42 h 112"/>
                <a:gd name="T8" fmla="*/ 29 w 118"/>
                <a:gd name="T9" fmla="*/ 71 h 112"/>
                <a:gd name="T10" fmla="*/ 22 w 118"/>
                <a:gd name="T11" fmla="*/ 112 h 112"/>
                <a:gd name="T12" fmla="*/ 59 w 118"/>
                <a:gd name="T13" fmla="*/ 92 h 112"/>
                <a:gd name="T14" fmla="*/ 95 w 118"/>
                <a:gd name="T15" fmla="*/ 112 h 112"/>
                <a:gd name="T16" fmla="*/ 88 w 118"/>
                <a:gd name="T17" fmla="*/ 71 h 112"/>
                <a:gd name="T18" fmla="*/ 118 w 118"/>
                <a:gd name="T19" fmla="*/ 42 h 112"/>
                <a:gd name="T20" fmla="*/ 77 w 118"/>
                <a:gd name="T21" fmla="*/ 3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77" y="37"/>
                  </a:moveTo>
                  <a:lnTo>
                    <a:pt x="59" y="0"/>
                  </a:lnTo>
                  <a:lnTo>
                    <a:pt x="41" y="37"/>
                  </a:lnTo>
                  <a:lnTo>
                    <a:pt x="0" y="42"/>
                  </a:lnTo>
                  <a:lnTo>
                    <a:pt x="29" y="71"/>
                  </a:lnTo>
                  <a:lnTo>
                    <a:pt x="22" y="112"/>
                  </a:lnTo>
                  <a:lnTo>
                    <a:pt x="59" y="92"/>
                  </a:lnTo>
                  <a:lnTo>
                    <a:pt x="95" y="112"/>
                  </a:lnTo>
                  <a:lnTo>
                    <a:pt x="88" y="71"/>
                  </a:lnTo>
                  <a:lnTo>
                    <a:pt x="118" y="42"/>
                  </a:lnTo>
                  <a:lnTo>
                    <a:pt x="77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1" name="Freeform 541">
              <a:extLst>
                <a:ext uri="{FF2B5EF4-FFF2-40B4-BE49-F238E27FC236}">
                  <a16:creationId xmlns:a16="http://schemas.microsoft.com/office/drawing/2014/main" id="{4EB37C84-C711-4E35-9C54-1942F961E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049" y="4389457"/>
              <a:ext cx="125761" cy="119366"/>
            </a:xfrm>
            <a:custGeom>
              <a:avLst/>
              <a:gdLst>
                <a:gd name="T0" fmla="*/ 77 w 118"/>
                <a:gd name="T1" fmla="*/ 37 h 112"/>
                <a:gd name="T2" fmla="*/ 59 w 118"/>
                <a:gd name="T3" fmla="*/ 0 h 112"/>
                <a:gd name="T4" fmla="*/ 41 w 118"/>
                <a:gd name="T5" fmla="*/ 37 h 112"/>
                <a:gd name="T6" fmla="*/ 0 w 118"/>
                <a:gd name="T7" fmla="*/ 42 h 112"/>
                <a:gd name="T8" fmla="*/ 29 w 118"/>
                <a:gd name="T9" fmla="*/ 71 h 112"/>
                <a:gd name="T10" fmla="*/ 21 w 118"/>
                <a:gd name="T11" fmla="*/ 112 h 112"/>
                <a:gd name="T12" fmla="*/ 59 w 118"/>
                <a:gd name="T13" fmla="*/ 92 h 112"/>
                <a:gd name="T14" fmla="*/ 94 w 118"/>
                <a:gd name="T15" fmla="*/ 112 h 112"/>
                <a:gd name="T16" fmla="*/ 89 w 118"/>
                <a:gd name="T17" fmla="*/ 71 h 112"/>
                <a:gd name="T18" fmla="*/ 118 w 118"/>
                <a:gd name="T19" fmla="*/ 42 h 112"/>
                <a:gd name="T20" fmla="*/ 77 w 118"/>
                <a:gd name="T21" fmla="*/ 3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77" y="37"/>
                  </a:moveTo>
                  <a:lnTo>
                    <a:pt x="59" y="0"/>
                  </a:lnTo>
                  <a:lnTo>
                    <a:pt x="41" y="37"/>
                  </a:lnTo>
                  <a:lnTo>
                    <a:pt x="0" y="42"/>
                  </a:lnTo>
                  <a:lnTo>
                    <a:pt x="29" y="71"/>
                  </a:lnTo>
                  <a:lnTo>
                    <a:pt x="21" y="112"/>
                  </a:lnTo>
                  <a:lnTo>
                    <a:pt x="59" y="92"/>
                  </a:lnTo>
                  <a:lnTo>
                    <a:pt x="94" y="112"/>
                  </a:lnTo>
                  <a:lnTo>
                    <a:pt x="89" y="71"/>
                  </a:lnTo>
                  <a:lnTo>
                    <a:pt x="118" y="42"/>
                  </a:lnTo>
                  <a:lnTo>
                    <a:pt x="77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2" name="Freeform 542">
              <a:extLst>
                <a:ext uri="{FF2B5EF4-FFF2-40B4-BE49-F238E27FC236}">
                  <a16:creationId xmlns:a16="http://schemas.microsoft.com/office/drawing/2014/main" id="{6F35A3C7-8E4B-4E9B-9F2B-B00EA23FE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256" y="4389457"/>
              <a:ext cx="125761" cy="119366"/>
            </a:xfrm>
            <a:custGeom>
              <a:avLst/>
              <a:gdLst>
                <a:gd name="T0" fmla="*/ 76 w 117"/>
                <a:gd name="T1" fmla="*/ 37 h 112"/>
                <a:gd name="T2" fmla="*/ 58 w 117"/>
                <a:gd name="T3" fmla="*/ 0 h 112"/>
                <a:gd name="T4" fmla="*/ 41 w 117"/>
                <a:gd name="T5" fmla="*/ 37 h 112"/>
                <a:gd name="T6" fmla="*/ 0 w 117"/>
                <a:gd name="T7" fmla="*/ 42 h 112"/>
                <a:gd name="T8" fmla="*/ 28 w 117"/>
                <a:gd name="T9" fmla="*/ 71 h 112"/>
                <a:gd name="T10" fmla="*/ 23 w 117"/>
                <a:gd name="T11" fmla="*/ 112 h 112"/>
                <a:gd name="T12" fmla="*/ 58 w 117"/>
                <a:gd name="T13" fmla="*/ 92 h 112"/>
                <a:gd name="T14" fmla="*/ 96 w 117"/>
                <a:gd name="T15" fmla="*/ 112 h 112"/>
                <a:gd name="T16" fmla="*/ 89 w 117"/>
                <a:gd name="T17" fmla="*/ 71 h 112"/>
                <a:gd name="T18" fmla="*/ 117 w 117"/>
                <a:gd name="T19" fmla="*/ 42 h 112"/>
                <a:gd name="T20" fmla="*/ 76 w 117"/>
                <a:gd name="T21" fmla="*/ 3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76" y="37"/>
                  </a:moveTo>
                  <a:lnTo>
                    <a:pt x="58" y="0"/>
                  </a:lnTo>
                  <a:lnTo>
                    <a:pt x="41" y="37"/>
                  </a:lnTo>
                  <a:lnTo>
                    <a:pt x="0" y="42"/>
                  </a:lnTo>
                  <a:lnTo>
                    <a:pt x="28" y="71"/>
                  </a:lnTo>
                  <a:lnTo>
                    <a:pt x="23" y="112"/>
                  </a:lnTo>
                  <a:lnTo>
                    <a:pt x="58" y="92"/>
                  </a:lnTo>
                  <a:lnTo>
                    <a:pt x="96" y="112"/>
                  </a:lnTo>
                  <a:lnTo>
                    <a:pt x="89" y="71"/>
                  </a:lnTo>
                  <a:lnTo>
                    <a:pt x="117" y="42"/>
                  </a:lnTo>
                  <a:lnTo>
                    <a:pt x="76" y="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339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light passenger vehicles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12D0EF-ECBF-43B9-A14C-166CB477C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207879"/>
              </p:ext>
            </p:extLst>
          </p:nvPr>
        </p:nvGraphicFramePr>
        <p:xfrm>
          <a:off x="0" y="908719"/>
          <a:ext cx="9144000" cy="561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879EEBF-EFFE-4F8E-9B19-D6DBC8ED6AB4}"/>
              </a:ext>
            </a:extLst>
          </p:cNvPr>
          <p:cNvSpPr/>
          <p:nvPr/>
        </p:nvSpPr>
        <p:spPr>
          <a:xfrm>
            <a:off x="250825" y="835372"/>
            <a:ext cx="6913463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400" b="1" dirty="0">
                <a:solidFill>
                  <a:schemeClr val="tx2"/>
                </a:solidFill>
              </a:rPr>
              <a:t>Sales forecast</a:t>
            </a:r>
            <a:endParaRPr lang="en-ZA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C80C-9B4C-4C2F-B264-6E64A33EC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6F6D6C"/>
                </a:solidFill>
              </a:rPr>
              <a:t>Source: CRU presentation “EV’s How Good can it get?” ; https://businesstech.co.za/news/motoring/219585/heres-how-many-electric-cars-have-been-sold-in-south-africa/ ; http://www.gridcars.net/electric-vehicle-predictions-south-africa/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36C30-F569-46DC-99EF-44A08D32AC46}"/>
              </a:ext>
            </a:extLst>
          </p:cNvPr>
          <p:cNvSpPr/>
          <p:nvPr/>
        </p:nvSpPr>
        <p:spPr>
          <a:xfrm>
            <a:off x="250825" y="1125539"/>
            <a:ext cx="8642349" cy="43125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</a:rPr>
              <a:t>Whilst overall light vehicle sales will increase globally, EV’s will steal market share from ICE’s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B65A6-E4F5-4488-B20D-4AC22F48D59B}"/>
              </a:ext>
            </a:extLst>
          </p:cNvPr>
          <p:cNvSpPr txBox="1"/>
          <p:nvPr/>
        </p:nvSpPr>
        <p:spPr>
          <a:xfrm>
            <a:off x="7381007" y="4581128"/>
            <a:ext cx="1512168" cy="43204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sz="1200" dirty="0">
                <a:solidFill>
                  <a:schemeClr val="accent1"/>
                </a:solidFill>
              </a:rPr>
              <a:t>South Africa has been slow in embracing EV’s,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but is expected to increase it’s adoption of these vehicles</a:t>
            </a:r>
          </a:p>
        </p:txBody>
      </p:sp>
    </p:spTree>
    <p:extLst>
      <p:ext uri="{BB962C8B-B14F-4D97-AF65-F5344CB8AC3E}">
        <p14:creationId xmlns:p14="http://schemas.microsoft.com/office/powerpoint/2010/main" val="1625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CD63-4D7B-4B53-89D4-7DBAB88F2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Aluminium for mobility </a:t>
            </a:r>
            <a:br>
              <a:rPr lang="en-US" dirty="0"/>
            </a:br>
            <a:r>
              <a:rPr lang="en-US" dirty="0"/>
              <a:t>and transportation?</a:t>
            </a:r>
          </a:p>
        </p:txBody>
      </p:sp>
    </p:spTree>
    <p:extLst>
      <p:ext uri="{BB962C8B-B14F-4D97-AF65-F5344CB8AC3E}">
        <p14:creationId xmlns:p14="http://schemas.microsoft.com/office/powerpoint/2010/main" val="27282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8CD868-A327-41BF-B9C8-AA53DE08940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ZA" b="1" dirty="0"/>
              <a:t>Sustainability</a:t>
            </a:r>
          </a:p>
          <a:p>
            <a:r>
              <a:rPr lang="en-ZA" dirty="0"/>
              <a:t>CO2 savings</a:t>
            </a:r>
          </a:p>
          <a:p>
            <a:pPr lvl="1"/>
            <a:r>
              <a:rPr lang="en-ZA" dirty="0"/>
              <a:t>Aluminium intensive vehicles have a 20% reduction in total life cycle energy consumption</a:t>
            </a:r>
          </a:p>
          <a:p>
            <a:pPr lvl="1"/>
            <a:r>
              <a:rPr lang="en-ZA" dirty="0"/>
              <a:t>Reducing the weight of a vehicle by 1kg saves 15-20kg of CO2 over the vehicles lifecycle (200 000km)</a:t>
            </a:r>
          </a:p>
          <a:p>
            <a:r>
              <a:rPr lang="en-ZA" dirty="0"/>
              <a:t>Recycling</a:t>
            </a:r>
          </a:p>
          <a:p>
            <a:pPr lvl="1"/>
            <a:r>
              <a:rPr lang="en-ZA" dirty="0"/>
              <a:t>Infinitely recyclable without degradation – recycled aluminium requires 8% of the energy that primary production requires, therefore creating only 8% of the emissions</a:t>
            </a:r>
          </a:p>
          <a:p>
            <a:pPr lvl="1"/>
            <a:r>
              <a:rPr lang="en-ZA" dirty="0"/>
              <a:t>75% of all Aluminium ever produced still in use – this equates to almost a billion tons</a:t>
            </a:r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A78CB2-3A20-4471-88A2-D500204CFB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Climate change policies are driving the need for </a:t>
            </a:r>
            <a:r>
              <a:rPr lang="en-US" b="1" dirty="0"/>
              <a:t>sustainable</a:t>
            </a:r>
            <a:r>
              <a:rPr lang="en-US" dirty="0"/>
              <a:t> solutions in transportation – there is no greener metal for automotive applications than Aluminium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Aluminium, Mobility and Sustainability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-2452486" y="2636912"/>
            <a:ext cx="8748000" cy="43119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CAD999C-01AF-4DBB-ADED-A636A776E2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6F6D6C"/>
                </a:solidFill>
              </a:rPr>
              <a:t>Sources: http://www.drivealuminum.org/aluminum-advantages/sustainability/ ; http://www.aluminum.org/aluminum-advantage/aluminum-101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7C9AE-96F1-4A8A-9248-38E9F5F7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97" y="2924895"/>
            <a:ext cx="235038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A8FAD14-F96E-4DF3-BA45-4246925072F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ZA" b="1" dirty="0"/>
              <a:t>Mobility</a:t>
            </a:r>
          </a:p>
          <a:p>
            <a:pPr lvl="1"/>
            <a:r>
              <a:rPr lang="en-ZA" dirty="0"/>
              <a:t>Accelerate faster</a:t>
            </a:r>
          </a:p>
          <a:p>
            <a:pPr lvl="2"/>
            <a:r>
              <a:rPr lang="en-ZA" dirty="0"/>
              <a:t>The weight reduction offered by aluminium allows the use of powerful, small, turbocharged engines and fuel-efficient multi-speed transmissions</a:t>
            </a:r>
          </a:p>
          <a:p>
            <a:pPr lvl="2"/>
            <a:r>
              <a:rPr lang="en-ZA" dirty="0"/>
              <a:t>Components can be designed to the optimum shape and performance for each application</a:t>
            </a:r>
          </a:p>
          <a:p>
            <a:pPr lvl="1"/>
            <a:r>
              <a:rPr lang="en-ZA" dirty="0"/>
              <a:t>Brake in shorter distances</a:t>
            </a:r>
          </a:p>
          <a:p>
            <a:pPr lvl="1"/>
            <a:r>
              <a:rPr lang="en-ZA" dirty="0"/>
              <a:t>Allows for rapid and precise control</a:t>
            </a:r>
          </a:p>
          <a:p>
            <a:pPr lvl="1"/>
            <a:r>
              <a:rPr lang="en-ZA" dirty="0"/>
              <a:t>Handle corners better than heaver counterparts</a:t>
            </a:r>
          </a:p>
          <a:p>
            <a:pPr lvl="1"/>
            <a:r>
              <a:rPr lang="en-ZA" dirty="0"/>
              <a:t>Deliver better stability and response</a:t>
            </a:r>
          </a:p>
          <a:p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55C776-37E6-4156-A118-1940E2887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/>
              <a:t>Vehicles that are designed to be lighter with aluminium</a:t>
            </a:r>
          </a:p>
          <a:p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F009E42-CA29-43B2-83B4-F92B19AC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Aluminium, Mobility and Sustainability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6FE244-CF0D-4E63-8654-BB5BCFFF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97" y="2924895"/>
            <a:ext cx="2350382" cy="15121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DB859-26E7-4F23-AB13-37F7063EA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6F6D6C"/>
                </a:solidFill>
              </a:rPr>
              <a:t>Sources: http://www.drivealuminum.org/aluminum-advantages/safety/ ; http://www.aluminum.org/aluminum-advantage/aluminum-101 ; http://www.drivealuminum.org/aluminum-advantages/performance/ </a:t>
            </a:r>
          </a:p>
        </p:txBody>
      </p:sp>
    </p:spTree>
    <p:extLst>
      <p:ext uri="{BB962C8B-B14F-4D97-AF65-F5344CB8AC3E}">
        <p14:creationId xmlns:p14="http://schemas.microsoft.com/office/powerpoint/2010/main" val="39252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A8FAD14-F96E-4DF3-BA45-4246925072F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ZA" b="1" dirty="0"/>
              <a:t>Mobility</a:t>
            </a:r>
          </a:p>
          <a:p>
            <a:pPr lvl="1"/>
            <a:r>
              <a:rPr lang="en-US" dirty="0"/>
              <a:t>Aluminium can absorb twice as much energy in comparison to Steel</a:t>
            </a:r>
          </a:p>
          <a:p>
            <a:pPr lvl="1"/>
            <a:r>
              <a:rPr lang="en-US" dirty="0"/>
              <a:t>Components can be designed to fold in a predictable manner in the event of a crash </a:t>
            </a:r>
          </a:p>
          <a:p>
            <a:pPr lvl="1"/>
            <a:r>
              <a:rPr lang="en-US" dirty="0"/>
              <a:t>Through these components, the vehicle would absorb much of the crash energy before reaching the passenger compartment</a:t>
            </a:r>
          </a:p>
          <a:p>
            <a:pPr lvl="1"/>
            <a:r>
              <a:rPr lang="en-US" dirty="0"/>
              <a:t>Lighter vehicles require shorter stopping distances, assisting with crash avoidance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655C776-37E6-4156-A118-1940E2887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Crash resistance properties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F009E42-CA29-43B2-83B4-F92B19AC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Aluminium, Mobility and Sustainability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45203-E5B4-4D93-A175-CF12D3EE3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997" y="2924895"/>
            <a:ext cx="2350382" cy="1512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B5E6C7-11C7-4805-AE31-561BDE06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4653136"/>
            <a:ext cx="1509294" cy="102930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D114D-19F4-4CB7-8307-E95D074B4B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6F6D6C"/>
                </a:solidFill>
              </a:rPr>
              <a:t>Sources: http://www.drivealuminum.org/aluminum-advantages/safety/ ; http://www.aluminum.org/aluminum-advantage/aluminum-101 ; http://www.drivealuminum.org/aluminum-advantages/performance/ </a:t>
            </a:r>
          </a:p>
        </p:txBody>
      </p:sp>
    </p:spTree>
    <p:extLst>
      <p:ext uri="{BB962C8B-B14F-4D97-AF65-F5344CB8AC3E}">
        <p14:creationId xmlns:p14="http://schemas.microsoft.com/office/powerpoint/2010/main" val="22547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2A42C4-4959-4B88-947C-AEFE68A510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0DA0F9-E4BE-40A7-96FC-0EB210F1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Aluminium?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3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ABFBAE-5471-488B-988B-4E3B1A0012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anchor="t"/>
          <a:lstStyle/>
          <a:p>
            <a:r>
              <a:rPr lang="en-US" dirty="0"/>
              <a:t>Sources: “The Electric Vehicle Revolution will Spur Aluminium Demand” by Aluminium Insider ; http://pubs.rsc.org/-/content/articlehtml/2017/se/c7se00050b ; https://www.nasdaq.com/article/the-aluminumion-battery-a-breakthrough-for-whom-cm471531 ; http://www.drivealuminum.org/aluminum-advantages/performance/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Aluminium Applications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167A32-4712-4BD2-864A-683D283FC4AC}"/>
              </a:ext>
            </a:extLst>
          </p:cNvPr>
          <p:cNvGrpSpPr/>
          <p:nvPr/>
        </p:nvGrpSpPr>
        <p:grpSpPr>
          <a:xfrm>
            <a:off x="250825" y="1125538"/>
            <a:ext cx="1988564" cy="5039766"/>
            <a:chOff x="250825" y="1125538"/>
            <a:chExt cx="1988564" cy="50397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6F122D-464D-46CF-8024-CF5E71A9B846}"/>
                </a:ext>
              </a:extLst>
            </p:cNvPr>
            <p:cNvSpPr/>
            <p:nvPr/>
          </p:nvSpPr>
          <p:spPr>
            <a:xfrm>
              <a:off x="250825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Battery applications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0F31CF-02DD-4895-B4DA-6B2E65588DAB}"/>
                </a:ext>
              </a:extLst>
            </p:cNvPr>
            <p:cNvSpPr/>
            <p:nvPr/>
          </p:nvSpPr>
          <p:spPr>
            <a:xfrm>
              <a:off x="309003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Battery internals</a:t>
              </a:r>
            </a:p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Battery housings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BD149BA-01DF-447D-8B83-7270E5163C14}"/>
                </a:ext>
              </a:extLst>
            </p:cNvPr>
            <p:cNvSpPr/>
            <p:nvPr/>
          </p:nvSpPr>
          <p:spPr>
            <a:xfrm>
              <a:off x="341937" y="3861048"/>
              <a:ext cx="1806341" cy="2199997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buClr>
                  <a:schemeClr val="bg1"/>
                </a:buClr>
              </a:pPr>
              <a:r>
                <a:rPr lang="en-US" sz="1200" b="1" dirty="0">
                  <a:solidFill>
                    <a:schemeClr val="bg1"/>
                  </a:solidFill>
                </a:rPr>
                <a:t>Compared to lithium batteries, aluminium batteries are</a:t>
              </a:r>
            </a:p>
            <a:p>
              <a:pPr marL="88900" indent="-88900">
                <a:lnSpc>
                  <a:spcPct val="90000"/>
                </a:lnSpc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Safer – it does not pose a fire hazard</a:t>
              </a:r>
            </a:p>
            <a:p>
              <a:pPr marL="88900" indent="-88900">
                <a:lnSpc>
                  <a:spcPct val="90000"/>
                </a:lnSpc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Cheaper</a:t>
              </a:r>
            </a:p>
            <a:p>
              <a:pPr marL="88900" indent="-88900">
                <a:lnSpc>
                  <a:spcPct val="90000"/>
                </a:lnSpc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Charges faster</a:t>
              </a:r>
            </a:p>
            <a:p>
              <a:pPr marL="88900" indent="-88900">
                <a:lnSpc>
                  <a:spcPct val="90000"/>
                </a:lnSpc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Durable</a:t>
              </a:r>
            </a:p>
            <a:p>
              <a:pPr marL="88900" indent="-88900">
                <a:lnSpc>
                  <a:spcPct val="90000"/>
                </a:lnSpc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Aluminium is abundant in the earth’s crust</a:t>
              </a:r>
            </a:p>
            <a:p>
              <a:pPr>
                <a:lnSpc>
                  <a:spcPct val="90000"/>
                </a:lnSpc>
                <a:buClr>
                  <a:schemeClr val="bg1"/>
                </a:buClr>
              </a:pPr>
              <a:r>
                <a:rPr lang="en-US" sz="1200" b="1" dirty="0">
                  <a:solidFill>
                    <a:schemeClr val="bg1"/>
                  </a:solidFill>
                </a:rPr>
                <a:t>Aluminium housings offer good thermal conductivity for battery cooling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8C729-E8F0-4FF1-836B-3D3545A3305B}"/>
              </a:ext>
            </a:extLst>
          </p:cNvPr>
          <p:cNvGrpSpPr/>
          <p:nvPr/>
        </p:nvGrpSpPr>
        <p:grpSpPr>
          <a:xfrm>
            <a:off x="2468754" y="1125538"/>
            <a:ext cx="1988564" cy="5039766"/>
            <a:chOff x="2468754" y="1125538"/>
            <a:chExt cx="1988564" cy="50397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2E7FD7-5B90-44E6-B32E-23ECBEDD6BE3}"/>
                </a:ext>
              </a:extLst>
            </p:cNvPr>
            <p:cNvSpPr/>
            <p:nvPr/>
          </p:nvSpPr>
          <p:spPr>
            <a:xfrm>
              <a:off x="2468754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Drive components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8B9EF3-34AE-4F94-9D09-B145CA94836C}"/>
                </a:ext>
              </a:extLst>
            </p:cNvPr>
            <p:cNvSpPr/>
            <p:nvPr/>
          </p:nvSpPr>
          <p:spPr>
            <a:xfrm>
              <a:off x="2526932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Housings for components such as </a:t>
              </a:r>
              <a:br>
                <a:rPr lang="en-US" sz="1400" dirty="0">
                  <a:solidFill>
                    <a:schemeClr val="tx1"/>
                  </a:solidFill>
                </a:rPr>
              </a:br>
              <a:r>
                <a:rPr lang="en-US" sz="1400" dirty="0">
                  <a:solidFill>
                    <a:schemeClr val="tx1"/>
                  </a:solidFill>
                </a:rPr>
                <a:t>e-motors, DC-AC converters, </a:t>
              </a:r>
              <a:r>
                <a:rPr lang="en-US" sz="1400" dirty="0" err="1">
                  <a:solidFill>
                    <a:schemeClr val="tx1"/>
                  </a:solidFill>
                </a:rPr>
                <a:t>etc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DE0D4AE-1E39-4602-B177-B2FF56F73C04}"/>
                </a:ext>
              </a:extLst>
            </p:cNvPr>
            <p:cNvSpPr/>
            <p:nvPr/>
          </p:nvSpPr>
          <p:spPr>
            <a:xfrm>
              <a:off x="2559866" y="3861048"/>
              <a:ext cx="1806341" cy="2199997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Lightweight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Mechanical properties allow for design flexibility and ease of fabrication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D18B18-5B4C-4742-8244-9A8FAB1B7D45}"/>
              </a:ext>
            </a:extLst>
          </p:cNvPr>
          <p:cNvGrpSpPr/>
          <p:nvPr/>
        </p:nvGrpSpPr>
        <p:grpSpPr>
          <a:xfrm>
            <a:off x="4686682" y="1125538"/>
            <a:ext cx="1988564" cy="5039766"/>
            <a:chOff x="4686682" y="1125538"/>
            <a:chExt cx="1988564" cy="50397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D0A4C8-020E-48A6-A894-0EBF3F385915}"/>
                </a:ext>
              </a:extLst>
            </p:cNvPr>
            <p:cNvSpPr/>
            <p:nvPr/>
          </p:nvSpPr>
          <p:spPr>
            <a:xfrm>
              <a:off x="4686682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Body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F5C176-B5B6-4298-AE67-2E8B0BC01C01}"/>
                </a:ext>
              </a:extLst>
            </p:cNvPr>
            <p:cNvSpPr/>
            <p:nvPr/>
          </p:nvSpPr>
          <p:spPr>
            <a:xfrm>
              <a:off x="4744860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Body In White</a:t>
              </a:r>
            </a:p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Closures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C58AAE-59FC-4BC7-8C5E-EB807C8E2BDE}"/>
                </a:ext>
              </a:extLst>
            </p:cNvPr>
            <p:cNvSpPr/>
            <p:nvPr/>
          </p:nvSpPr>
          <p:spPr>
            <a:xfrm>
              <a:off x="4777794" y="3861048"/>
              <a:ext cx="1806341" cy="2199997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Lightweight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Absorbs twice as much crash energy as Steel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Mechanical properties allow for design flexibility and ease of fabrication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Corrosion resistant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43238-A94A-43F6-85ED-058618FA0A4F}"/>
              </a:ext>
            </a:extLst>
          </p:cNvPr>
          <p:cNvGrpSpPr/>
          <p:nvPr/>
        </p:nvGrpSpPr>
        <p:grpSpPr>
          <a:xfrm>
            <a:off x="6904611" y="1125538"/>
            <a:ext cx="1988564" cy="5039766"/>
            <a:chOff x="6904611" y="1125538"/>
            <a:chExt cx="1988564" cy="503976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7537EF-FE40-4DC7-912D-368369F81BC1}"/>
                </a:ext>
              </a:extLst>
            </p:cNvPr>
            <p:cNvSpPr/>
            <p:nvPr/>
          </p:nvSpPr>
          <p:spPr>
            <a:xfrm>
              <a:off x="6904611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Common with ICE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098C-A9F2-4F83-961B-A9BE14E1A922}"/>
                </a:ext>
              </a:extLst>
            </p:cNvPr>
            <p:cNvSpPr/>
            <p:nvPr/>
          </p:nvSpPr>
          <p:spPr>
            <a:xfrm>
              <a:off x="6962789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Thermal management</a:t>
              </a:r>
            </a:p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Brakes</a:t>
              </a:r>
            </a:p>
            <a:p>
              <a:pPr marL="88900" indent="-88900">
                <a:lnSpc>
                  <a:spcPct val="85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Steering, </a:t>
              </a:r>
              <a:r>
                <a:rPr lang="en-US" sz="1400" dirty="0" err="1">
                  <a:solidFill>
                    <a:schemeClr val="tx1"/>
                  </a:solidFill>
                </a:rPr>
                <a:t>etc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E2D4F7-5167-45B6-BE5D-F7A22E0E0198}"/>
                </a:ext>
              </a:extLst>
            </p:cNvPr>
            <p:cNvSpPr/>
            <p:nvPr/>
          </p:nvSpPr>
          <p:spPr>
            <a:xfrm>
              <a:off x="6995723" y="3861048"/>
              <a:ext cx="1806341" cy="2199997"/>
            </a:xfrm>
            <a:prstGeom prst="rect">
              <a:avLst/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Thermal conductivity makes aluminium suitable for braking applications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Lightweight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Mechanical properties allow for design flexibility and ease of fabrication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Corrosion Resistant</a:t>
              </a:r>
            </a:p>
            <a:p>
              <a:pPr marL="88900" lvl="0" indent="-88900">
                <a:lnSpc>
                  <a:spcPct val="90000"/>
                </a:lnSpc>
                <a:buClr>
                  <a:srgbClr val="FFFFFF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FFFFFF"/>
                  </a:solidFill>
                </a:rPr>
                <a:t>Non-toxic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DC4F1DA-D4F8-49E4-BE41-45607A633DBB}"/>
              </a:ext>
            </a:extLst>
          </p:cNvPr>
          <p:cNvGrpSpPr/>
          <p:nvPr/>
        </p:nvGrpSpPr>
        <p:grpSpPr>
          <a:xfrm>
            <a:off x="582510" y="1556792"/>
            <a:ext cx="7978980" cy="1324286"/>
            <a:chOff x="582510" y="1556792"/>
            <a:chExt cx="7978980" cy="13242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D7BCD1-A4DA-44E0-8B7B-87547A3579F2}"/>
                </a:ext>
              </a:extLst>
            </p:cNvPr>
            <p:cNvSpPr/>
            <p:nvPr/>
          </p:nvSpPr>
          <p:spPr>
            <a:xfrm>
              <a:off x="582510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527AED2-B2BB-40F7-9293-E4856337DDCE}"/>
                </a:ext>
              </a:extLst>
            </p:cNvPr>
            <p:cNvSpPr/>
            <p:nvPr/>
          </p:nvSpPr>
          <p:spPr>
            <a:xfrm>
              <a:off x="2800439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DAFD1D-94B6-4DE1-AA83-E2368B0E0916}"/>
                </a:ext>
              </a:extLst>
            </p:cNvPr>
            <p:cNvSpPr/>
            <p:nvPr/>
          </p:nvSpPr>
          <p:spPr>
            <a:xfrm>
              <a:off x="5018367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AAA622-5F2F-4A54-8D01-A18536A951C6}"/>
                </a:ext>
              </a:extLst>
            </p:cNvPr>
            <p:cNvSpPr/>
            <p:nvPr/>
          </p:nvSpPr>
          <p:spPr>
            <a:xfrm>
              <a:off x="7236296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7B9F691-03AA-430C-8240-31910A5FF656}"/>
                </a:ext>
              </a:extLst>
            </p:cNvPr>
            <p:cNvGrpSpPr/>
            <p:nvPr/>
          </p:nvGrpSpPr>
          <p:grpSpPr>
            <a:xfrm>
              <a:off x="813059" y="1893311"/>
              <a:ext cx="864096" cy="651248"/>
              <a:chOff x="1436688" y="5741988"/>
              <a:chExt cx="863600" cy="650875"/>
            </a:xfrm>
            <a:solidFill>
              <a:schemeClr val="accent1"/>
            </a:solidFill>
          </p:grpSpPr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607E739C-46CC-4D2A-AB5B-62261CAE0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288" y="5741988"/>
                <a:ext cx="88900" cy="63500"/>
              </a:xfrm>
              <a:custGeom>
                <a:avLst/>
                <a:gdLst>
                  <a:gd name="T0" fmla="*/ 56 w 56"/>
                  <a:gd name="T1" fmla="*/ 21 h 40"/>
                  <a:gd name="T2" fmla="*/ 55 w 56"/>
                  <a:gd name="T3" fmla="*/ 14 h 40"/>
                  <a:gd name="T4" fmla="*/ 53 w 56"/>
                  <a:gd name="T5" fmla="*/ 10 h 40"/>
                  <a:gd name="T6" fmla="*/ 50 w 56"/>
                  <a:gd name="T7" fmla="*/ 6 h 40"/>
                  <a:gd name="T8" fmla="*/ 46 w 56"/>
                  <a:gd name="T9" fmla="*/ 2 h 40"/>
                  <a:gd name="T10" fmla="*/ 40 w 56"/>
                  <a:gd name="T11" fmla="*/ 1 h 40"/>
                  <a:gd name="T12" fmla="*/ 35 w 56"/>
                  <a:gd name="T13" fmla="*/ 0 h 40"/>
                  <a:gd name="T14" fmla="*/ 19 w 56"/>
                  <a:gd name="T15" fmla="*/ 0 h 40"/>
                  <a:gd name="T16" fmla="*/ 14 w 56"/>
                  <a:gd name="T17" fmla="*/ 1 h 40"/>
                  <a:gd name="T18" fmla="*/ 9 w 56"/>
                  <a:gd name="T19" fmla="*/ 2 h 40"/>
                  <a:gd name="T20" fmla="*/ 5 w 56"/>
                  <a:gd name="T21" fmla="*/ 6 h 40"/>
                  <a:gd name="T22" fmla="*/ 2 w 56"/>
                  <a:gd name="T23" fmla="*/ 10 h 40"/>
                  <a:gd name="T24" fmla="*/ 0 w 56"/>
                  <a:gd name="T25" fmla="*/ 14 h 40"/>
                  <a:gd name="T26" fmla="*/ 0 w 56"/>
                  <a:gd name="T27" fmla="*/ 21 h 40"/>
                  <a:gd name="T28" fmla="*/ 0 w 56"/>
                  <a:gd name="T29" fmla="*/ 40 h 40"/>
                  <a:gd name="T30" fmla="*/ 56 w 56"/>
                  <a:gd name="T31" fmla="*/ 40 h 40"/>
                  <a:gd name="T32" fmla="*/ 56 w 56"/>
                  <a:gd name="T33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6" h="40">
                    <a:moveTo>
                      <a:pt x="56" y="21"/>
                    </a:moveTo>
                    <a:lnTo>
                      <a:pt x="55" y="14"/>
                    </a:lnTo>
                    <a:lnTo>
                      <a:pt x="53" y="10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0" y="1"/>
                    </a:lnTo>
                    <a:lnTo>
                      <a:pt x="35" y="0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9" y="2"/>
                    </a:lnTo>
                    <a:lnTo>
                      <a:pt x="5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56" y="40"/>
                    </a:lnTo>
                    <a:lnTo>
                      <a:pt x="56" y="2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5A324FB6-6966-4C1C-BCDB-D876D6FFF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850" y="5741988"/>
                <a:ext cx="90488" cy="63500"/>
              </a:xfrm>
              <a:custGeom>
                <a:avLst/>
                <a:gdLst>
                  <a:gd name="T0" fmla="*/ 57 w 57"/>
                  <a:gd name="T1" fmla="*/ 21 h 40"/>
                  <a:gd name="T2" fmla="*/ 56 w 57"/>
                  <a:gd name="T3" fmla="*/ 14 h 40"/>
                  <a:gd name="T4" fmla="*/ 53 w 57"/>
                  <a:gd name="T5" fmla="*/ 10 h 40"/>
                  <a:gd name="T6" fmla="*/ 51 w 57"/>
                  <a:gd name="T7" fmla="*/ 6 h 40"/>
                  <a:gd name="T8" fmla="*/ 47 w 57"/>
                  <a:gd name="T9" fmla="*/ 2 h 40"/>
                  <a:gd name="T10" fmla="*/ 42 w 57"/>
                  <a:gd name="T11" fmla="*/ 1 h 40"/>
                  <a:gd name="T12" fmla="*/ 36 w 57"/>
                  <a:gd name="T13" fmla="*/ 0 h 40"/>
                  <a:gd name="T14" fmla="*/ 21 w 57"/>
                  <a:gd name="T15" fmla="*/ 0 h 40"/>
                  <a:gd name="T16" fmla="*/ 15 w 57"/>
                  <a:gd name="T17" fmla="*/ 1 h 40"/>
                  <a:gd name="T18" fmla="*/ 10 w 57"/>
                  <a:gd name="T19" fmla="*/ 2 h 40"/>
                  <a:gd name="T20" fmla="*/ 6 w 57"/>
                  <a:gd name="T21" fmla="*/ 6 h 40"/>
                  <a:gd name="T22" fmla="*/ 2 w 57"/>
                  <a:gd name="T23" fmla="*/ 10 h 40"/>
                  <a:gd name="T24" fmla="*/ 1 w 57"/>
                  <a:gd name="T25" fmla="*/ 14 h 40"/>
                  <a:gd name="T26" fmla="*/ 0 w 57"/>
                  <a:gd name="T27" fmla="*/ 21 h 40"/>
                  <a:gd name="T28" fmla="*/ 0 w 57"/>
                  <a:gd name="T29" fmla="*/ 40 h 40"/>
                  <a:gd name="T30" fmla="*/ 57 w 57"/>
                  <a:gd name="T31" fmla="*/ 40 h 40"/>
                  <a:gd name="T32" fmla="*/ 57 w 57"/>
                  <a:gd name="T33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7" h="40">
                    <a:moveTo>
                      <a:pt x="57" y="21"/>
                    </a:moveTo>
                    <a:lnTo>
                      <a:pt x="56" y="14"/>
                    </a:lnTo>
                    <a:lnTo>
                      <a:pt x="53" y="10"/>
                    </a:lnTo>
                    <a:lnTo>
                      <a:pt x="51" y="6"/>
                    </a:lnTo>
                    <a:lnTo>
                      <a:pt x="47" y="2"/>
                    </a:lnTo>
                    <a:lnTo>
                      <a:pt x="42" y="1"/>
                    </a:lnTo>
                    <a:lnTo>
                      <a:pt x="36" y="0"/>
                    </a:lnTo>
                    <a:lnTo>
                      <a:pt x="21" y="0"/>
                    </a:lnTo>
                    <a:lnTo>
                      <a:pt x="15" y="1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57" y="40"/>
                    </a:lnTo>
                    <a:lnTo>
                      <a:pt x="57" y="2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E037AA9C-E86B-4EBD-9D2E-23FCA9A502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6688" y="5826125"/>
                <a:ext cx="863600" cy="566738"/>
              </a:xfrm>
              <a:custGeom>
                <a:avLst/>
                <a:gdLst>
                  <a:gd name="T0" fmla="*/ 517 w 544"/>
                  <a:gd name="T1" fmla="*/ 0 h 357"/>
                  <a:gd name="T2" fmla="*/ 27 w 544"/>
                  <a:gd name="T3" fmla="*/ 0 h 357"/>
                  <a:gd name="T4" fmla="*/ 13 w 544"/>
                  <a:gd name="T5" fmla="*/ 4 h 357"/>
                  <a:gd name="T6" fmla="*/ 4 w 544"/>
                  <a:gd name="T7" fmla="*/ 14 h 357"/>
                  <a:gd name="T8" fmla="*/ 0 w 544"/>
                  <a:gd name="T9" fmla="*/ 28 h 357"/>
                  <a:gd name="T10" fmla="*/ 0 w 544"/>
                  <a:gd name="T11" fmla="*/ 329 h 357"/>
                  <a:gd name="T12" fmla="*/ 4 w 544"/>
                  <a:gd name="T13" fmla="*/ 344 h 357"/>
                  <a:gd name="T14" fmla="*/ 13 w 544"/>
                  <a:gd name="T15" fmla="*/ 353 h 357"/>
                  <a:gd name="T16" fmla="*/ 27 w 544"/>
                  <a:gd name="T17" fmla="*/ 357 h 357"/>
                  <a:gd name="T18" fmla="*/ 517 w 544"/>
                  <a:gd name="T19" fmla="*/ 357 h 357"/>
                  <a:gd name="T20" fmla="*/ 531 w 544"/>
                  <a:gd name="T21" fmla="*/ 353 h 357"/>
                  <a:gd name="T22" fmla="*/ 540 w 544"/>
                  <a:gd name="T23" fmla="*/ 344 h 357"/>
                  <a:gd name="T24" fmla="*/ 544 w 544"/>
                  <a:gd name="T25" fmla="*/ 329 h 357"/>
                  <a:gd name="T26" fmla="*/ 544 w 544"/>
                  <a:gd name="T27" fmla="*/ 28 h 357"/>
                  <a:gd name="T28" fmla="*/ 540 w 544"/>
                  <a:gd name="T29" fmla="*/ 14 h 357"/>
                  <a:gd name="T30" fmla="*/ 531 w 544"/>
                  <a:gd name="T31" fmla="*/ 4 h 357"/>
                  <a:gd name="T32" fmla="*/ 517 w 544"/>
                  <a:gd name="T33" fmla="*/ 0 h 357"/>
                  <a:gd name="T34" fmla="*/ 517 w 544"/>
                  <a:gd name="T35" fmla="*/ 307 h 357"/>
                  <a:gd name="T36" fmla="*/ 514 w 544"/>
                  <a:gd name="T37" fmla="*/ 319 h 357"/>
                  <a:gd name="T38" fmla="*/ 505 w 544"/>
                  <a:gd name="T39" fmla="*/ 327 h 357"/>
                  <a:gd name="T40" fmla="*/ 493 w 544"/>
                  <a:gd name="T41" fmla="*/ 330 h 357"/>
                  <a:gd name="T42" fmla="*/ 51 w 544"/>
                  <a:gd name="T43" fmla="*/ 330 h 357"/>
                  <a:gd name="T44" fmla="*/ 39 w 544"/>
                  <a:gd name="T45" fmla="*/ 327 h 357"/>
                  <a:gd name="T46" fmla="*/ 30 w 544"/>
                  <a:gd name="T47" fmla="*/ 319 h 357"/>
                  <a:gd name="T48" fmla="*/ 27 w 544"/>
                  <a:gd name="T49" fmla="*/ 307 h 357"/>
                  <a:gd name="T50" fmla="*/ 27 w 544"/>
                  <a:gd name="T51" fmla="*/ 50 h 357"/>
                  <a:gd name="T52" fmla="*/ 30 w 544"/>
                  <a:gd name="T53" fmla="*/ 38 h 357"/>
                  <a:gd name="T54" fmla="*/ 39 w 544"/>
                  <a:gd name="T55" fmla="*/ 31 h 357"/>
                  <a:gd name="T56" fmla="*/ 51 w 544"/>
                  <a:gd name="T57" fmla="*/ 28 h 357"/>
                  <a:gd name="T58" fmla="*/ 493 w 544"/>
                  <a:gd name="T59" fmla="*/ 28 h 357"/>
                  <a:gd name="T60" fmla="*/ 505 w 544"/>
                  <a:gd name="T61" fmla="*/ 31 h 357"/>
                  <a:gd name="T62" fmla="*/ 514 w 544"/>
                  <a:gd name="T63" fmla="*/ 38 h 357"/>
                  <a:gd name="T64" fmla="*/ 517 w 544"/>
                  <a:gd name="T65" fmla="*/ 50 h 357"/>
                  <a:gd name="T66" fmla="*/ 517 w 544"/>
                  <a:gd name="T67" fmla="*/ 30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4" h="357">
                    <a:moveTo>
                      <a:pt x="517" y="0"/>
                    </a:moveTo>
                    <a:lnTo>
                      <a:pt x="27" y="0"/>
                    </a:lnTo>
                    <a:lnTo>
                      <a:pt x="13" y="4"/>
                    </a:lnTo>
                    <a:lnTo>
                      <a:pt x="4" y="14"/>
                    </a:lnTo>
                    <a:lnTo>
                      <a:pt x="0" y="28"/>
                    </a:lnTo>
                    <a:lnTo>
                      <a:pt x="0" y="329"/>
                    </a:lnTo>
                    <a:lnTo>
                      <a:pt x="4" y="344"/>
                    </a:lnTo>
                    <a:lnTo>
                      <a:pt x="13" y="353"/>
                    </a:lnTo>
                    <a:lnTo>
                      <a:pt x="27" y="357"/>
                    </a:lnTo>
                    <a:lnTo>
                      <a:pt x="517" y="357"/>
                    </a:lnTo>
                    <a:lnTo>
                      <a:pt x="531" y="353"/>
                    </a:lnTo>
                    <a:lnTo>
                      <a:pt x="540" y="344"/>
                    </a:lnTo>
                    <a:lnTo>
                      <a:pt x="544" y="329"/>
                    </a:lnTo>
                    <a:lnTo>
                      <a:pt x="544" y="28"/>
                    </a:lnTo>
                    <a:lnTo>
                      <a:pt x="540" y="14"/>
                    </a:lnTo>
                    <a:lnTo>
                      <a:pt x="531" y="4"/>
                    </a:lnTo>
                    <a:lnTo>
                      <a:pt x="517" y="0"/>
                    </a:lnTo>
                    <a:close/>
                    <a:moveTo>
                      <a:pt x="517" y="307"/>
                    </a:moveTo>
                    <a:lnTo>
                      <a:pt x="514" y="319"/>
                    </a:lnTo>
                    <a:lnTo>
                      <a:pt x="505" y="327"/>
                    </a:lnTo>
                    <a:lnTo>
                      <a:pt x="493" y="330"/>
                    </a:lnTo>
                    <a:lnTo>
                      <a:pt x="51" y="330"/>
                    </a:lnTo>
                    <a:lnTo>
                      <a:pt x="39" y="327"/>
                    </a:lnTo>
                    <a:lnTo>
                      <a:pt x="30" y="319"/>
                    </a:lnTo>
                    <a:lnTo>
                      <a:pt x="27" y="307"/>
                    </a:lnTo>
                    <a:lnTo>
                      <a:pt x="27" y="50"/>
                    </a:lnTo>
                    <a:lnTo>
                      <a:pt x="30" y="38"/>
                    </a:lnTo>
                    <a:lnTo>
                      <a:pt x="39" y="31"/>
                    </a:lnTo>
                    <a:lnTo>
                      <a:pt x="51" y="28"/>
                    </a:lnTo>
                    <a:lnTo>
                      <a:pt x="493" y="28"/>
                    </a:lnTo>
                    <a:lnTo>
                      <a:pt x="505" y="31"/>
                    </a:lnTo>
                    <a:lnTo>
                      <a:pt x="514" y="38"/>
                    </a:lnTo>
                    <a:lnTo>
                      <a:pt x="517" y="50"/>
                    </a:lnTo>
                    <a:lnTo>
                      <a:pt x="517" y="30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012EB0C6-E4F2-44AC-9BFB-703B8F4788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0188" y="5889625"/>
                <a:ext cx="736600" cy="439738"/>
              </a:xfrm>
              <a:custGeom>
                <a:avLst/>
                <a:gdLst>
                  <a:gd name="T0" fmla="*/ 440 w 464"/>
                  <a:gd name="T1" fmla="*/ 0 h 277"/>
                  <a:gd name="T2" fmla="*/ 24 w 464"/>
                  <a:gd name="T3" fmla="*/ 0 h 277"/>
                  <a:gd name="T4" fmla="*/ 12 w 464"/>
                  <a:gd name="T5" fmla="*/ 2 h 277"/>
                  <a:gd name="T6" fmla="*/ 4 w 464"/>
                  <a:gd name="T7" fmla="*/ 10 h 277"/>
                  <a:gd name="T8" fmla="*/ 0 w 464"/>
                  <a:gd name="T9" fmla="*/ 21 h 277"/>
                  <a:gd name="T10" fmla="*/ 0 w 464"/>
                  <a:gd name="T11" fmla="*/ 256 h 277"/>
                  <a:gd name="T12" fmla="*/ 4 w 464"/>
                  <a:gd name="T13" fmla="*/ 267 h 277"/>
                  <a:gd name="T14" fmla="*/ 12 w 464"/>
                  <a:gd name="T15" fmla="*/ 275 h 277"/>
                  <a:gd name="T16" fmla="*/ 24 w 464"/>
                  <a:gd name="T17" fmla="*/ 277 h 277"/>
                  <a:gd name="T18" fmla="*/ 440 w 464"/>
                  <a:gd name="T19" fmla="*/ 277 h 277"/>
                  <a:gd name="T20" fmla="*/ 452 w 464"/>
                  <a:gd name="T21" fmla="*/ 275 h 277"/>
                  <a:gd name="T22" fmla="*/ 460 w 464"/>
                  <a:gd name="T23" fmla="*/ 267 h 277"/>
                  <a:gd name="T24" fmla="*/ 464 w 464"/>
                  <a:gd name="T25" fmla="*/ 256 h 277"/>
                  <a:gd name="T26" fmla="*/ 464 w 464"/>
                  <a:gd name="T27" fmla="*/ 21 h 277"/>
                  <a:gd name="T28" fmla="*/ 460 w 464"/>
                  <a:gd name="T29" fmla="*/ 10 h 277"/>
                  <a:gd name="T30" fmla="*/ 452 w 464"/>
                  <a:gd name="T31" fmla="*/ 2 h 277"/>
                  <a:gd name="T32" fmla="*/ 440 w 464"/>
                  <a:gd name="T33" fmla="*/ 0 h 277"/>
                  <a:gd name="T34" fmla="*/ 96 w 464"/>
                  <a:gd name="T35" fmla="*/ 82 h 277"/>
                  <a:gd name="T36" fmla="*/ 62 w 464"/>
                  <a:gd name="T37" fmla="*/ 82 h 277"/>
                  <a:gd name="T38" fmla="*/ 62 w 464"/>
                  <a:gd name="T39" fmla="*/ 118 h 277"/>
                  <a:gd name="T40" fmla="*/ 46 w 464"/>
                  <a:gd name="T41" fmla="*/ 118 h 277"/>
                  <a:gd name="T42" fmla="*/ 46 w 464"/>
                  <a:gd name="T43" fmla="*/ 82 h 277"/>
                  <a:gd name="T44" fmla="*/ 12 w 464"/>
                  <a:gd name="T45" fmla="*/ 82 h 277"/>
                  <a:gd name="T46" fmla="*/ 12 w 464"/>
                  <a:gd name="T47" fmla="*/ 67 h 277"/>
                  <a:gd name="T48" fmla="*/ 46 w 464"/>
                  <a:gd name="T49" fmla="*/ 67 h 277"/>
                  <a:gd name="T50" fmla="*/ 46 w 464"/>
                  <a:gd name="T51" fmla="*/ 33 h 277"/>
                  <a:gd name="T52" fmla="*/ 62 w 464"/>
                  <a:gd name="T53" fmla="*/ 33 h 277"/>
                  <a:gd name="T54" fmla="*/ 62 w 464"/>
                  <a:gd name="T55" fmla="*/ 67 h 277"/>
                  <a:gd name="T56" fmla="*/ 96 w 464"/>
                  <a:gd name="T57" fmla="*/ 67 h 277"/>
                  <a:gd name="T58" fmla="*/ 96 w 464"/>
                  <a:gd name="T59" fmla="*/ 82 h 277"/>
                  <a:gd name="T60" fmla="*/ 451 w 464"/>
                  <a:gd name="T61" fmla="*/ 82 h 277"/>
                  <a:gd name="T62" fmla="*/ 368 w 464"/>
                  <a:gd name="T63" fmla="*/ 82 h 277"/>
                  <a:gd name="T64" fmla="*/ 368 w 464"/>
                  <a:gd name="T65" fmla="*/ 68 h 277"/>
                  <a:gd name="T66" fmla="*/ 451 w 464"/>
                  <a:gd name="T67" fmla="*/ 68 h 277"/>
                  <a:gd name="T68" fmla="*/ 451 w 464"/>
                  <a:gd name="T69" fmla="*/ 82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64" h="277">
                    <a:moveTo>
                      <a:pt x="440" y="0"/>
                    </a:moveTo>
                    <a:lnTo>
                      <a:pt x="24" y="0"/>
                    </a:lnTo>
                    <a:lnTo>
                      <a:pt x="12" y="2"/>
                    </a:lnTo>
                    <a:lnTo>
                      <a:pt x="4" y="10"/>
                    </a:lnTo>
                    <a:lnTo>
                      <a:pt x="0" y="21"/>
                    </a:lnTo>
                    <a:lnTo>
                      <a:pt x="0" y="256"/>
                    </a:lnTo>
                    <a:lnTo>
                      <a:pt x="4" y="267"/>
                    </a:lnTo>
                    <a:lnTo>
                      <a:pt x="12" y="275"/>
                    </a:lnTo>
                    <a:lnTo>
                      <a:pt x="24" y="277"/>
                    </a:lnTo>
                    <a:lnTo>
                      <a:pt x="440" y="277"/>
                    </a:lnTo>
                    <a:lnTo>
                      <a:pt x="452" y="275"/>
                    </a:lnTo>
                    <a:lnTo>
                      <a:pt x="460" y="267"/>
                    </a:lnTo>
                    <a:lnTo>
                      <a:pt x="464" y="256"/>
                    </a:lnTo>
                    <a:lnTo>
                      <a:pt x="464" y="21"/>
                    </a:lnTo>
                    <a:lnTo>
                      <a:pt x="460" y="10"/>
                    </a:lnTo>
                    <a:lnTo>
                      <a:pt x="452" y="2"/>
                    </a:lnTo>
                    <a:lnTo>
                      <a:pt x="440" y="0"/>
                    </a:lnTo>
                    <a:close/>
                    <a:moveTo>
                      <a:pt x="96" y="82"/>
                    </a:moveTo>
                    <a:lnTo>
                      <a:pt x="62" y="82"/>
                    </a:lnTo>
                    <a:lnTo>
                      <a:pt x="62" y="118"/>
                    </a:lnTo>
                    <a:lnTo>
                      <a:pt x="46" y="118"/>
                    </a:lnTo>
                    <a:lnTo>
                      <a:pt x="46" y="82"/>
                    </a:lnTo>
                    <a:lnTo>
                      <a:pt x="12" y="82"/>
                    </a:lnTo>
                    <a:lnTo>
                      <a:pt x="12" y="67"/>
                    </a:lnTo>
                    <a:lnTo>
                      <a:pt x="46" y="67"/>
                    </a:lnTo>
                    <a:lnTo>
                      <a:pt x="46" y="33"/>
                    </a:lnTo>
                    <a:lnTo>
                      <a:pt x="62" y="33"/>
                    </a:lnTo>
                    <a:lnTo>
                      <a:pt x="62" y="67"/>
                    </a:lnTo>
                    <a:lnTo>
                      <a:pt x="96" y="67"/>
                    </a:lnTo>
                    <a:lnTo>
                      <a:pt x="96" y="82"/>
                    </a:lnTo>
                    <a:close/>
                    <a:moveTo>
                      <a:pt x="451" y="82"/>
                    </a:moveTo>
                    <a:lnTo>
                      <a:pt x="368" y="82"/>
                    </a:lnTo>
                    <a:lnTo>
                      <a:pt x="368" y="68"/>
                    </a:lnTo>
                    <a:lnTo>
                      <a:pt x="451" y="68"/>
                    </a:lnTo>
                    <a:lnTo>
                      <a:pt x="451" y="8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93D22639-C09F-4F28-A719-DEC163C67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1237" y="1894006"/>
              <a:ext cx="863599" cy="649859"/>
            </a:xfrm>
            <a:custGeom>
              <a:avLst/>
              <a:gdLst>
                <a:gd name="T0" fmla="*/ 743 w 801"/>
                <a:gd name="T1" fmla="*/ 176 h 603"/>
                <a:gd name="T2" fmla="*/ 672 w 801"/>
                <a:gd name="T3" fmla="*/ 174 h 603"/>
                <a:gd name="T4" fmla="*/ 653 w 801"/>
                <a:gd name="T5" fmla="*/ 191 h 603"/>
                <a:gd name="T6" fmla="*/ 623 w 801"/>
                <a:gd name="T7" fmla="*/ 199 h 603"/>
                <a:gd name="T8" fmla="*/ 612 w 801"/>
                <a:gd name="T9" fmla="*/ 176 h 603"/>
                <a:gd name="T10" fmla="*/ 535 w 801"/>
                <a:gd name="T11" fmla="*/ 172 h 603"/>
                <a:gd name="T12" fmla="*/ 528 w 801"/>
                <a:gd name="T13" fmla="*/ 129 h 603"/>
                <a:gd name="T14" fmla="*/ 464 w 801"/>
                <a:gd name="T15" fmla="*/ 66 h 603"/>
                <a:gd name="T16" fmla="*/ 526 w 801"/>
                <a:gd name="T17" fmla="*/ 49 h 603"/>
                <a:gd name="T18" fmla="*/ 543 w 801"/>
                <a:gd name="T19" fmla="*/ 26 h 603"/>
                <a:gd name="T20" fmla="*/ 526 w 801"/>
                <a:gd name="T21" fmla="*/ 2 h 603"/>
                <a:gd name="T22" fmla="*/ 382 w 801"/>
                <a:gd name="T23" fmla="*/ 0 h 603"/>
                <a:gd name="T24" fmla="*/ 225 w 801"/>
                <a:gd name="T25" fmla="*/ 11 h 603"/>
                <a:gd name="T26" fmla="*/ 225 w 801"/>
                <a:gd name="T27" fmla="*/ 41 h 603"/>
                <a:gd name="T28" fmla="*/ 337 w 801"/>
                <a:gd name="T29" fmla="*/ 51 h 603"/>
                <a:gd name="T30" fmla="*/ 189 w 801"/>
                <a:gd name="T31" fmla="*/ 84 h 603"/>
                <a:gd name="T32" fmla="*/ 170 w 801"/>
                <a:gd name="T33" fmla="*/ 129 h 603"/>
                <a:gd name="T34" fmla="*/ 101 w 801"/>
                <a:gd name="T35" fmla="*/ 150 h 603"/>
                <a:gd name="T36" fmla="*/ 82 w 801"/>
                <a:gd name="T37" fmla="*/ 234 h 603"/>
                <a:gd name="T38" fmla="*/ 49 w 801"/>
                <a:gd name="T39" fmla="*/ 135 h 603"/>
                <a:gd name="T40" fmla="*/ 24 w 801"/>
                <a:gd name="T41" fmla="*/ 118 h 603"/>
                <a:gd name="T42" fmla="*/ 2 w 801"/>
                <a:gd name="T43" fmla="*/ 135 h 603"/>
                <a:gd name="T44" fmla="*/ 6 w 801"/>
                <a:gd name="T45" fmla="*/ 485 h 603"/>
                <a:gd name="T46" fmla="*/ 34 w 801"/>
                <a:gd name="T47" fmla="*/ 494 h 603"/>
                <a:gd name="T48" fmla="*/ 51 w 801"/>
                <a:gd name="T49" fmla="*/ 470 h 603"/>
                <a:gd name="T50" fmla="*/ 82 w 801"/>
                <a:gd name="T51" fmla="*/ 434 h 603"/>
                <a:gd name="T52" fmla="*/ 120 w 801"/>
                <a:gd name="T53" fmla="*/ 498 h 603"/>
                <a:gd name="T54" fmla="*/ 331 w 801"/>
                <a:gd name="T55" fmla="*/ 601 h 603"/>
                <a:gd name="T56" fmla="*/ 586 w 801"/>
                <a:gd name="T57" fmla="*/ 599 h 603"/>
                <a:gd name="T58" fmla="*/ 623 w 801"/>
                <a:gd name="T59" fmla="*/ 500 h 603"/>
                <a:gd name="T60" fmla="*/ 653 w 801"/>
                <a:gd name="T61" fmla="*/ 549 h 603"/>
                <a:gd name="T62" fmla="*/ 670 w 801"/>
                <a:gd name="T63" fmla="*/ 566 h 603"/>
                <a:gd name="T64" fmla="*/ 743 w 801"/>
                <a:gd name="T65" fmla="*/ 564 h 603"/>
                <a:gd name="T66" fmla="*/ 799 w 801"/>
                <a:gd name="T67" fmla="*/ 444 h 603"/>
                <a:gd name="T68" fmla="*/ 797 w 801"/>
                <a:gd name="T69" fmla="*/ 292 h 603"/>
                <a:gd name="T70" fmla="*/ 702 w 801"/>
                <a:gd name="T71" fmla="*/ 485 h 603"/>
                <a:gd name="T72" fmla="*/ 610 w 801"/>
                <a:gd name="T73" fmla="*/ 449 h 603"/>
                <a:gd name="T74" fmla="*/ 573 w 801"/>
                <a:gd name="T75" fmla="*/ 541 h 603"/>
                <a:gd name="T76" fmla="*/ 561 w 801"/>
                <a:gd name="T77" fmla="*/ 554 h 603"/>
                <a:gd name="T78" fmla="*/ 228 w 801"/>
                <a:gd name="T79" fmla="*/ 453 h 603"/>
                <a:gd name="T80" fmla="*/ 137 w 801"/>
                <a:gd name="T81" fmla="*/ 448 h 603"/>
                <a:gd name="T82" fmla="*/ 133 w 801"/>
                <a:gd name="T83" fmla="*/ 419 h 603"/>
                <a:gd name="T84" fmla="*/ 133 w 801"/>
                <a:gd name="T85" fmla="*/ 307 h 603"/>
                <a:gd name="T86" fmla="*/ 133 w 801"/>
                <a:gd name="T87" fmla="*/ 247 h 603"/>
                <a:gd name="T88" fmla="*/ 133 w 801"/>
                <a:gd name="T89" fmla="*/ 189 h 603"/>
                <a:gd name="T90" fmla="*/ 152 w 801"/>
                <a:gd name="T91" fmla="*/ 182 h 603"/>
                <a:gd name="T92" fmla="*/ 206 w 801"/>
                <a:gd name="T93" fmla="*/ 167 h 603"/>
                <a:gd name="T94" fmla="*/ 221 w 801"/>
                <a:gd name="T95" fmla="*/ 133 h 603"/>
                <a:gd name="T96" fmla="*/ 228 w 801"/>
                <a:gd name="T97" fmla="*/ 118 h 603"/>
                <a:gd name="T98" fmla="*/ 473 w 801"/>
                <a:gd name="T99" fmla="*/ 120 h 603"/>
                <a:gd name="T100" fmla="*/ 483 w 801"/>
                <a:gd name="T101" fmla="*/ 185 h 603"/>
                <a:gd name="T102" fmla="*/ 574 w 801"/>
                <a:gd name="T103" fmla="*/ 223 h 603"/>
                <a:gd name="T104" fmla="*/ 610 w 801"/>
                <a:gd name="T105" fmla="*/ 288 h 603"/>
                <a:gd name="T106" fmla="*/ 703 w 801"/>
                <a:gd name="T107" fmla="*/ 253 h 603"/>
                <a:gd name="T108" fmla="*/ 750 w 801"/>
                <a:gd name="T109" fmla="*/ 43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1" h="603">
                  <a:moveTo>
                    <a:pt x="797" y="292"/>
                  </a:moveTo>
                  <a:lnTo>
                    <a:pt x="752" y="187"/>
                  </a:lnTo>
                  <a:lnTo>
                    <a:pt x="748" y="182"/>
                  </a:lnTo>
                  <a:lnTo>
                    <a:pt x="743" y="176"/>
                  </a:lnTo>
                  <a:lnTo>
                    <a:pt x="737" y="174"/>
                  </a:lnTo>
                  <a:lnTo>
                    <a:pt x="730" y="172"/>
                  </a:lnTo>
                  <a:lnTo>
                    <a:pt x="677" y="172"/>
                  </a:lnTo>
                  <a:lnTo>
                    <a:pt x="672" y="174"/>
                  </a:lnTo>
                  <a:lnTo>
                    <a:pt x="664" y="176"/>
                  </a:lnTo>
                  <a:lnTo>
                    <a:pt x="660" y="180"/>
                  </a:lnTo>
                  <a:lnTo>
                    <a:pt x="655" y="185"/>
                  </a:lnTo>
                  <a:lnTo>
                    <a:pt x="653" y="191"/>
                  </a:lnTo>
                  <a:lnTo>
                    <a:pt x="653" y="199"/>
                  </a:lnTo>
                  <a:lnTo>
                    <a:pt x="653" y="240"/>
                  </a:lnTo>
                  <a:lnTo>
                    <a:pt x="623" y="240"/>
                  </a:lnTo>
                  <a:lnTo>
                    <a:pt x="623" y="199"/>
                  </a:lnTo>
                  <a:lnTo>
                    <a:pt x="623" y="191"/>
                  </a:lnTo>
                  <a:lnTo>
                    <a:pt x="621" y="185"/>
                  </a:lnTo>
                  <a:lnTo>
                    <a:pt x="617" y="180"/>
                  </a:lnTo>
                  <a:lnTo>
                    <a:pt x="612" y="176"/>
                  </a:lnTo>
                  <a:lnTo>
                    <a:pt x="606" y="174"/>
                  </a:lnTo>
                  <a:lnTo>
                    <a:pt x="599" y="172"/>
                  </a:lnTo>
                  <a:lnTo>
                    <a:pt x="541" y="172"/>
                  </a:lnTo>
                  <a:lnTo>
                    <a:pt x="535" y="172"/>
                  </a:lnTo>
                  <a:lnTo>
                    <a:pt x="531" y="169"/>
                  </a:lnTo>
                  <a:lnTo>
                    <a:pt x="529" y="165"/>
                  </a:lnTo>
                  <a:lnTo>
                    <a:pt x="528" y="159"/>
                  </a:lnTo>
                  <a:lnTo>
                    <a:pt x="528" y="129"/>
                  </a:lnTo>
                  <a:lnTo>
                    <a:pt x="522" y="105"/>
                  </a:lnTo>
                  <a:lnTo>
                    <a:pt x="509" y="84"/>
                  </a:lnTo>
                  <a:lnTo>
                    <a:pt x="488" y="71"/>
                  </a:lnTo>
                  <a:lnTo>
                    <a:pt x="464" y="66"/>
                  </a:lnTo>
                  <a:lnTo>
                    <a:pt x="427" y="66"/>
                  </a:lnTo>
                  <a:lnTo>
                    <a:pt x="427" y="51"/>
                  </a:lnTo>
                  <a:lnTo>
                    <a:pt x="518" y="51"/>
                  </a:lnTo>
                  <a:lnTo>
                    <a:pt x="526" y="49"/>
                  </a:lnTo>
                  <a:lnTo>
                    <a:pt x="533" y="45"/>
                  </a:lnTo>
                  <a:lnTo>
                    <a:pt x="539" y="41"/>
                  </a:lnTo>
                  <a:lnTo>
                    <a:pt x="541" y="34"/>
                  </a:lnTo>
                  <a:lnTo>
                    <a:pt x="543" y="26"/>
                  </a:lnTo>
                  <a:lnTo>
                    <a:pt x="541" y="17"/>
                  </a:lnTo>
                  <a:lnTo>
                    <a:pt x="539" y="11"/>
                  </a:lnTo>
                  <a:lnTo>
                    <a:pt x="533" y="6"/>
                  </a:lnTo>
                  <a:lnTo>
                    <a:pt x="526" y="2"/>
                  </a:lnTo>
                  <a:lnTo>
                    <a:pt x="518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382" y="0"/>
                  </a:lnTo>
                  <a:lnTo>
                    <a:pt x="245" y="0"/>
                  </a:lnTo>
                  <a:lnTo>
                    <a:pt x="238" y="2"/>
                  </a:lnTo>
                  <a:lnTo>
                    <a:pt x="230" y="6"/>
                  </a:lnTo>
                  <a:lnTo>
                    <a:pt x="225" y="11"/>
                  </a:lnTo>
                  <a:lnTo>
                    <a:pt x="221" y="17"/>
                  </a:lnTo>
                  <a:lnTo>
                    <a:pt x="219" y="26"/>
                  </a:lnTo>
                  <a:lnTo>
                    <a:pt x="221" y="34"/>
                  </a:lnTo>
                  <a:lnTo>
                    <a:pt x="225" y="41"/>
                  </a:lnTo>
                  <a:lnTo>
                    <a:pt x="230" y="45"/>
                  </a:lnTo>
                  <a:lnTo>
                    <a:pt x="238" y="49"/>
                  </a:lnTo>
                  <a:lnTo>
                    <a:pt x="245" y="51"/>
                  </a:lnTo>
                  <a:lnTo>
                    <a:pt x="337" y="51"/>
                  </a:lnTo>
                  <a:lnTo>
                    <a:pt x="337" y="66"/>
                  </a:lnTo>
                  <a:lnTo>
                    <a:pt x="234" y="66"/>
                  </a:lnTo>
                  <a:lnTo>
                    <a:pt x="210" y="71"/>
                  </a:lnTo>
                  <a:lnTo>
                    <a:pt x="189" y="84"/>
                  </a:lnTo>
                  <a:lnTo>
                    <a:pt x="176" y="105"/>
                  </a:lnTo>
                  <a:lnTo>
                    <a:pt x="170" y="129"/>
                  </a:lnTo>
                  <a:lnTo>
                    <a:pt x="170" y="129"/>
                  </a:lnTo>
                  <a:lnTo>
                    <a:pt x="170" y="129"/>
                  </a:lnTo>
                  <a:lnTo>
                    <a:pt x="170" y="131"/>
                  </a:lnTo>
                  <a:lnTo>
                    <a:pt x="146" y="131"/>
                  </a:lnTo>
                  <a:lnTo>
                    <a:pt x="120" y="135"/>
                  </a:lnTo>
                  <a:lnTo>
                    <a:pt x="101" y="150"/>
                  </a:lnTo>
                  <a:lnTo>
                    <a:pt x="88" y="169"/>
                  </a:lnTo>
                  <a:lnTo>
                    <a:pt x="82" y="193"/>
                  </a:lnTo>
                  <a:lnTo>
                    <a:pt x="82" y="215"/>
                  </a:lnTo>
                  <a:lnTo>
                    <a:pt x="82" y="234"/>
                  </a:lnTo>
                  <a:lnTo>
                    <a:pt x="82" y="262"/>
                  </a:lnTo>
                  <a:lnTo>
                    <a:pt x="51" y="262"/>
                  </a:lnTo>
                  <a:lnTo>
                    <a:pt x="51" y="144"/>
                  </a:lnTo>
                  <a:lnTo>
                    <a:pt x="49" y="135"/>
                  </a:lnTo>
                  <a:lnTo>
                    <a:pt x="45" y="129"/>
                  </a:lnTo>
                  <a:lnTo>
                    <a:pt x="39" y="124"/>
                  </a:lnTo>
                  <a:lnTo>
                    <a:pt x="34" y="120"/>
                  </a:lnTo>
                  <a:lnTo>
                    <a:pt x="24" y="118"/>
                  </a:lnTo>
                  <a:lnTo>
                    <a:pt x="17" y="120"/>
                  </a:lnTo>
                  <a:lnTo>
                    <a:pt x="9" y="124"/>
                  </a:lnTo>
                  <a:lnTo>
                    <a:pt x="6" y="129"/>
                  </a:lnTo>
                  <a:lnTo>
                    <a:pt x="2" y="135"/>
                  </a:lnTo>
                  <a:lnTo>
                    <a:pt x="0" y="144"/>
                  </a:lnTo>
                  <a:lnTo>
                    <a:pt x="0" y="470"/>
                  </a:lnTo>
                  <a:lnTo>
                    <a:pt x="2" y="479"/>
                  </a:lnTo>
                  <a:lnTo>
                    <a:pt x="6" y="485"/>
                  </a:lnTo>
                  <a:lnTo>
                    <a:pt x="9" y="491"/>
                  </a:lnTo>
                  <a:lnTo>
                    <a:pt x="17" y="494"/>
                  </a:lnTo>
                  <a:lnTo>
                    <a:pt x="24" y="496"/>
                  </a:lnTo>
                  <a:lnTo>
                    <a:pt x="34" y="494"/>
                  </a:lnTo>
                  <a:lnTo>
                    <a:pt x="39" y="491"/>
                  </a:lnTo>
                  <a:lnTo>
                    <a:pt x="45" y="485"/>
                  </a:lnTo>
                  <a:lnTo>
                    <a:pt x="49" y="479"/>
                  </a:lnTo>
                  <a:lnTo>
                    <a:pt x="51" y="470"/>
                  </a:lnTo>
                  <a:lnTo>
                    <a:pt x="51" y="352"/>
                  </a:lnTo>
                  <a:lnTo>
                    <a:pt x="82" y="352"/>
                  </a:lnTo>
                  <a:lnTo>
                    <a:pt x="82" y="418"/>
                  </a:lnTo>
                  <a:lnTo>
                    <a:pt x="82" y="434"/>
                  </a:lnTo>
                  <a:lnTo>
                    <a:pt x="82" y="440"/>
                  </a:lnTo>
                  <a:lnTo>
                    <a:pt x="88" y="464"/>
                  </a:lnTo>
                  <a:lnTo>
                    <a:pt x="101" y="483"/>
                  </a:lnTo>
                  <a:lnTo>
                    <a:pt x="120" y="498"/>
                  </a:lnTo>
                  <a:lnTo>
                    <a:pt x="146" y="502"/>
                  </a:lnTo>
                  <a:lnTo>
                    <a:pt x="213" y="502"/>
                  </a:lnTo>
                  <a:lnTo>
                    <a:pt x="327" y="597"/>
                  </a:lnTo>
                  <a:lnTo>
                    <a:pt x="331" y="601"/>
                  </a:lnTo>
                  <a:lnTo>
                    <a:pt x="337" y="603"/>
                  </a:lnTo>
                  <a:lnTo>
                    <a:pt x="342" y="603"/>
                  </a:lnTo>
                  <a:lnTo>
                    <a:pt x="561" y="603"/>
                  </a:lnTo>
                  <a:lnTo>
                    <a:pt x="586" y="599"/>
                  </a:lnTo>
                  <a:lnTo>
                    <a:pt x="604" y="586"/>
                  </a:lnTo>
                  <a:lnTo>
                    <a:pt x="619" y="566"/>
                  </a:lnTo>
                  <a:lnTo>
                    <a:pt x="623" y="541"/>
                  </a:lnTo>
                  <a:lnTo>
                    <a:pt x="623" y="500"/>
                  </a:lnTo>
                  <a:lnTo>
                    <a:pt x="651" y="500"/>
                  </a:lnTo>
                  <a:lnTo>
                    <a:pt x="651" y="541"/>
                  </a:lnTo>
                  <a:lnTo>
                    <a:pt x="653" y="547"/>
                  </a:lnTo>
                  <a:lnTo>
                    <a:pt x="653" y="549"/>
                  </a:lnTo>
                  <a:lnTo>
                    <a:pt x="655" y="554"/>
                  </a:lnTo>
                  <a:lnTo>
                    <a:pt x="659" y="560"/>
                  </a:lnTo>
                  <a:lnTo>
                    <a:pt x="664" y="564"/>
                  </a:lnTo>
                  <a:lnTo>
                    <a:pt x="670" y="566"/>
                  </a:lnTo>
                  <a:lnTo>
                    <a:pt x="677" y="567"/>
                  </a:lnTo>
                  <a:lnTo>
                    <a:pt x="730" y="567"/>
                  </a:lnTo>
                  <a:lnTo>
                    <a:pt x="737" y="566"/>
                  </a:lnTo>
                  <a:lnTo>
                    <a:pt x="743" y="564"/>
                  </a:lnTo>
                  <a:lnTo>
                    <a:pt x="748" y="558"/>
                  </a:lnTo>
                  <a:lnTo>
                    <a:pt x="752" y="552"/>
                  </a:lnTo>
                  <a:lnTo>
                    <a:pt x="797" y="448"/>
                  </a:lnTo>
                  <a:lnTo>
                    <a:pt x="799" y="444"/>
                  </a:lnTo>
                  <a:lnTo>
                    <a:pt x="801" y="438"/>
                  </a:lnTo>
                  <a:lnTo>
                    <a:pt x="801" y="302"/>
                  </a:lnTo>
                  <a:lnTo>
                    <a:pt x="799" y="296"/>
                  </a:lnTo>
                  <a:lnTo>
                    <a:pt x="797" y="292"/>
                  </a:lnTo>
                  <a:close/>
                  <a:moveTo>
                    <a:pt x="750" y="433"/>
                  </a:moveTo>
                  <a:lnTo>
                    <a:pt x="713" y="517"/>
                  </a:lnTo>
                  <a:lnTo>
                    <a:pt x="702" y="517"/>
                  </a:lnTo>
                  <a:lnTo>
                    <a:pt x="702" y="485"/>
                  </a:lnTo>
                  <a:lnTo>
                    <a:pt x="698" y="468"/>
                  </a:lnTo>
                  <a:lnTo>
                    <a:pt x="685" y="455"/>
                  </a:lnTo>
                  <a:lnTo>
                    <a:pt x="666" y="449"/>
                  </a:lnTo>
                  <a:lnTo>
                    <a:pt x="610" y="449"/>
                  </a:lnTo>
                  <a:lnTo>
                    <a:pt x="591" y="455"/>
                  </a:lnTo>
                  <a:lnTo>
                    <a:pt x="578" y="468"/>
                  </a:lnTo>
                  <a:lnTo>
                    <a:pt x="573" y="485"/>
                  </a:lnTo>
                  <a:lnTo>
                    <a:pt x="573" y="541"/>
                  </a:lnTo>
                  <a:lnTo>
                    <a:pt x="573" y="547"/>
                  </a:lnTo>
                  <a:lnTo>
                    <a:pt x="569" y="551"/>
                  </a:lnTo>
                  <a:lnTo>
                    <a:pt x="565" y="552"/>
                  </a:lnTo>
                  <a:lnTo>
                    <a:pt x="561" y="554"/>
                  </a:lnTo>
                  <a:lnTo>
                    <a:pt x="352" y="554"/>
                  </a:lnTo>
                  <a:lnTo>
                    <a:pt x="240" y="459"/>
                  </a:lnTo>
                  <a:lnTo>
                    <a:pt x="234" y="455"/>
                  </a:lnTo>
                  <a:lnTo>
                    <a:pt x="228" y="453"/>
                  </a:lnTo>
                  <a:lnTo>
                    <a:pt x="223" y="451"/>
                  </a:lnTo>
                  <a:lnTo>
                    <a:pt x="146" y="451"/>
                  </a:lnTo>
                  <a:lnTo>
                    <a:pt x="140" y="451"/>
                  </a:lnTo>
                  <a:lnTo>
                    <a:pt x="137" y="448"/>
                  </a:lnTo>
                  <a:lnTo>
                    <a:pt x="133" y="444"/>
                  </a:lnTo>
                  <a:lnTo>
                    <a:pt x="133" y="440"/>
                  </a:lnTo>
                  <a:lnTo>
                    <a:pt x="133" y="434"/>
                  </a:lnTo>
                  <a:lnTo>
                    <a:pt x="133" y="419"/>
                  </a:lnTo>
                  <a:lnTo>
                    <a:pt x="133" y="397"/>
                  </a:lnTo>
                  <a:lnTo>
                    <a:pt x="133" y="371"/>
                  </a:lnTo>
                  <a:lnTo>
                    <a:pt x="133" y="339"/>
                  </a:lnTo>
                  <a:lnTo>
                    <a:pt x="133" y="307"/>
                  </a:lnTo>
                  <a:lnTo>
                    <a:pt x="133" y="307"/>
                  </a:lnTo>
                  <a:lnTo>
                    <a:pt x="133" y="307"/>
                  </a:lnTo>
                  <a:lnTo>
                    <a:pt x="133" y="275"/>
                  </a:lnTo>
                  <a:lnTo>
                    <a:pt x="133" y="247"/>
                  </a:lnTo>
                  <a:lnTo>
                    <a:pt x="133" y="223"/>
                  </a:lnTo>
                  <a:lnTo>
                    <a:pt x="133" y="204"/>
                  </a:lnTo>
                  <a:lnTo>
                    <a:pt x="133" y="193"/>
                  </a:lnTo>
                  <a:lnTo>
                    <a:pt x="133" y="189"/>
                  </a:lnTo>
                  <a:lnTo>
                    <a:pt x="137" y="185"/>
                  </a:lnTo>
                  <a:lnTo>
                    <a:pt x="140" y="182"/>
                  </a:lnTo>
                  <a:lnTo>
                    <a:pt x="146" y="182"/>
                  </a:lnTo>
                  <a:lnTo>
                    <a:pt x="152" y="182"/>
                  </a:lnTo>
                  <a:lnTo>
                    <a:pt x="159" y="182"/>
                  </a:lnTo>
                  <a:lnTo>
                    <a:pt x="170" y="182"/>
                  </a:lnTo>
                  <a:lnTo>
                    <a:pt x="191" y="178"/>
                  </a:lnTo>
                  <a:lnTo>
                    <a:pt x="206" y="167"/>
                  </a:lnTo>
                  <a:lnTo>
                    <a:pt x="215" y="154"/>
                  </a:lnTo>
                  <a:lnTo>
                    <a:pt x="219" y="146"/>
                  </a:lnTo>
                  <a:lnTo>
                    <a:pt x="221" y="139"/>
                  </a:lnTo>
                  <a:lnTo>
                    <a:pt x="221" y="133"/>
                  </a:lnTo>
                  <a:lnTo>
                    <a:pt x="221" y="129"/>
                  </a:lnTo>
                  <a:lnTo>
                    <a:pt x="223" y="125"/>
                  </a:lnTo>
                  <a:lnTo>
                    <a:pt x="225" y="120"/>
                  </a:lnTo>
                  <a:lnTo>
                    <a:pt x="228" y="118"/>
                  </a:lnTo>
                  <a:lnTo>
                    <a:pt x="234" y="116"/>
                  </a:lnTo>
                  <a:lnTo>
                    <a:pt x="464" y="116"/>
                  </a:lnTo>
                  <a:lnTo>
                    <a:pt x="470" y="118"/>
                  </a:lnTo>
                  <a:lnTo>
                    <a:pt x="473" y="120"/>
                  </a:lnTo>
                  <a:lnTo>
                    <a:pt x="475" y="124"/>
                  </a:lnTo>
                  <a:lnTo>
                    <a:pt x="477" y="129"/>
                  </a:lnTo>
                  <a:lnTo>
                    <a:pt x="477" y="161"/>
                  </a:lnTo>
                  <a:lnTo>
                    <a:pt x="483" y="185"/>
                  </a:lnTo>
                  <a:lnTo>
                    <a:pt x="496" y="204"/>
                  </a:lnTo>
                  <a:lnTo>
                    <a:pt x="516" y="217"/>
                  </a:lnTo>
                  <a:lnTo>
                    <a:pt x="541" y="223"/>
                  </a:lnTo>
                  <a:lnTo>
                    <a:pt x="574" y="223"/>
                  </a:lnTo>
                  <a:lnTo>
                    <a:pt x="574" y="253"/>
                  </a:lnTo>
                  <a:lnTo>
                    <a:pt x="578" y="272"/>
                  </a:lnTo>
                  <a:lnTo>
                    <a:pt x="591" y="285"/>
                  </a:lnTo>
                  <a:lnTo>
                    <a:pt x="610" y="288"/>
                  </a:lnTo>
                  <a:lnTo>
                    <a:pt x="666" y="288"/>
                  </a:lnTo>
                  <a:lnTo>
                    <a:pt x="685" y="285"/>
                  </a:lnTo>
                  <a:lnTo>
                    <a:pt x="698" y="272"/>
                  </a:lnTo>
                  <a:lnTo>
                    <a:pt x="703" y="253"/>
                  </a:lnTo>
                  <a:lnTo>
                    <a:pt x="703" y="223"/>
                  </a:lnTo>
                  <a:lnTo>
                    <a:pt x="713" y="223"/>
                  </a:lnTo>
                  <a:lnTo>
                    <a:pt x="750" y="307"/>
                  </a:lnTo>
                  <a:lnTo>
                    <a:pt x="750" y="43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982D29D-ED7B-4C96-B3DD-C4F146386756}"/>
                </a:ext>
              </a:extLst>
            </p:cNvPr>
            <p:cNvGrpSpPr/>
            <p:nvPr/>
          </p:nvGrpSpPr>
          <p:grpSpPr>
            <a:xfrm>
              <a:off x="7465388" y="1786887"/>
              <a:ext cx="867010" cy="864096"/>
              <a:chOff x="3203576" y="779463"/>
              <a:chExt cx="944563" cy="941388"/>
            </a:xfrm>
            <a:solidFill>
              <a:schemeClr val="accent1"/>
            </a:solidFill>
          </p:grpSpPr>
          <p:sp>
            <p:nvSpPr>
              <p:cNvPr id="62" name="Freeform 627">
                <a:extLst>
                  <a:ext uri="{FF2B5EF4-FFF2-40B4-BE49-F238E27FC236}">
                    <a16:creationId xmlns:a16="http://schemas.microsoft.com/office/drawing/2014/main" id="{DD2C3E9F-05F2-435F-94E3-D70EE66ED8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3576" y="827088"/>
                <a:ext cx="885825" cy="893763"/>
              </a:xfrm>
              <a:custGeom>
                <a:avLst/>
                <a:gdLst>
                  <a:gd name="T0" fmla="*/ 255 w 558"/>
                  <a:gd name="T1" fmla="*/ 550 h 563"/>
                  <a:gd name="T2" fmla="*/ 262 w 558"/>
                  <a:gd name="T3" fmla="*/ 536 h 563"/>
                  <a:gd name="T4" fmla="*/ 391 w 558"/>
                  <a:gd name="T5" fmla="*/ 527 h 563"/>
                  <a:gd name="T6" fmla="*/ 401 w 558"/>
                  <a:gd name="T7" fmla="*/ 514 h 563"/>
                  <a:gd name="T8" fmla="*/ 275 w 558"/>
                  <a:gd name="T9" fmla="*/ 523 h 563"/>
                  <a:gd name="T10" fmla="*/ 290 w 558"/>
                  <a:gd name="T11" fmla="*/ 518 h 563"/>
                  <a:gd name="T12" fmla="*/ 299 w 558"/>
                  <a:gd name="T13" fmla="*/ 498 h 563"/>
                  <a:gd name="T14" fmla="*/ 314 w 558"/>
                  <a:gd name="T15" fmla="*/ 498 h 563"/>
                  <a:gd name="T16" fmla="*/ 123 w 558"/>
                  <a:gd name="T17" fmla="*/ 489 h 563"/>
                  <a:gd name="T18" fmla="*/ 137 w 558"/>
                  <a:gd name="T19" fmla="*/ 498 h 563"/>
                  <a:gd name="T20" fmla="*/ 398 w 558"/>
                  <a:gd name="T21" fmla="*/ 485 h 563"/>
                  <a:gd name="T22" fmla="*/ 411 w 558"/>
                  <a:gd name="T23" fmla="*/ 495 h 563"/>
                  <a:gd name="T24" fmla="*/ 159 w 558"/>
                  <a:gd name="T25" fmla="*/ 478 h 563"/>
                  <a:gd name="T26" fmla="*/ 164 w 558"/>
                  <a:gd name="T27" fmla="*/ 494 h 563"/>
                  <a:gd name="T28" fmla="*/ 195 w 558"/>
                  <a:gd name="T29" fmla="*/ 471 h 563"/>
                  <a:gd name="T30" fmla="*/ 192 w 558"/>
                  <a:gd name="T31" fmla="*/ 487 h 563"/>
                  <a:gd name="T32" fmla="*/ 195 w 558"/>
                  <a:gd name="T33" fmla="*/ 471 h 563"/>
                  <a:gd name="T34" fmla="*/ 413 w 558"/>
                  <a:gd name="T35" fmla="*/ 466 h 563"/>
                  <a:gd name="T36" fmla="*/ 417 w 558"/>
                  <a:gd name="T37" fmla="*/ 451 h 563"/>
                  <a:gd name="T38" fmla="*/ 497 w 558"/>
                  <a:gd name="T39" fmla="*/ 438 h 563"/>
                  <a:gd name="T40" fmla="*/ 510 w 558"/>
                  <a:gd name="T41" fmla="*/ 429 h 563"/>
                  <a:gd name="T42" fmla="*/ 98 w 558"/>
                  <a:gd name="T43" fmla="*/ 410 h 563"/>
                  <a:gd name="T44" fmla="*/ 113 w 558"/>
                  <a:gd name="T45" fmla="*/ 402 h 563"/>
                  <a:gd name="T46" fmla="*/ 488 w 558"/>
                  <a:gd name="T47" fmla="*/ 401 h 563"/>
                  <a:gd name="T48" fmla="*/ 503 w 558"/>
                  <a:gd name="T49" fmla="*/ 403 h 563"/>
                  <a:gd name="T50" fmla="*/ 66 w 558"/>
                  <a:gd name="T51" fmla="*/ 393 h 563"/>
                  <a:gd name="T52" fmla="*/ 82 w 558"/>
                  <a:gd name="T53" fmla="*/ 399 h 563"/>
                  <a:gd name="T54" fmla="*/ 36 w 558"/>
                  <a:gd name="T55" fmla="*/ 381 h 563"/>
                  <a:gd name="T56" fmla="*/ 48 w 558"/>
                  <a:gd name="T57" fmla="*/ 392 h 563"/>
                  <a:gd name="T58" fmla="*/ 486 w 558"/>
                  <a:gd name="T59" fmla="*/ 362 h 563"/>
                  <a:gd name="T60" fmla="*/ 490 w 558"/>
                  <a:gd name="T61" fmla="*/ 378 h 563"/>
                  <a:gd name="T62" fmla="*/ 66 w 558"/>
                  <a:gd name="T63" fmla="*/ 290 h 563"/>
                  <a:gd name="T64" fmla="*/ 65 w 558"/>
                  <a:gd name="T65" fmla="*/ 306 h 563"/>
                  <a:gd name="T66" fmla="*/ 66 w 558"/>
                  <a:gd name="T67" fmla="*/ 290 h 563"/>
                  <a:gd name="T68" fmla="*/ 39 w 558"/>
                  <a:gd name="T69" fmla="*/ 281 h 563"/>
                  <a:gd name="T70" fmla="*/ 46 w 558"/>
                  <a:gd name="T71" fmla="*/ 267 h 563"/>
                  <a:gd name="T72" fmla="*/ 14 w 558"/>
                  <a:gd name="T73" fmla="*/ 256 h 563"/>
                  <a:gd name="T74" fmla="*/ 26 w 558"/>
                  <a:gd name="T75" fmla="*/ 245 h 563"/>
                  <a:gd name="T76" fmla="*/ 77 w 558"/>
                  <a:gd name="T77" fmla="*/ 187 h 563"/>
                  <a:gd name="T78" fmla="*/ 92 w 558"/>
                  <a:gd name="T79" fmla="*/ 183 h 563"/>
                  <a:gd name="T80" fmla="*/ 69 w 558"/>
                  <a:gd name="T81" fmla="*/ 151 h 563"/>
                  <a:gd name="T82" fmla="*/ 85 w 558"/>
                  <a:gd name="T83" fmla="*/ 154 h 563"/>
                  <a:gd name="T84" fmla="*/ 63 w 558"/>
                  <a:gd name="T85" fmla="*/ 116 h 563"/>
                  <a:gd name="T86" fmla="*/ 77 w 558"/>
                  <a:gd name="T87" fmla="*/ 125 h 563"/>
                  <a:gd name="T88" fmla="*/ 152 w 558"/>
                  <a:gd name="T89" fmla="*/ 91 h 563"/>
                  <a:gd name="T90" fmla="*/ 164 w 558"/>
                  <a:gd name="T91" fmla="*/ 102 h 563"/>
                  <a:gd name="T92" fmla="*/ 164 w 558"/>
                  <a:gd name="T93" fmla="*/ 58 h 563"/>
                  <a:gd name="T94" fmla="*/ 171 w 558"/>
                  <a:gd name="T95" fmla="*/ 72 h 563"/>
                  <a:gd name="T96" fmla="*/ 176 w 558"/>
                  <a:gd name="T97" fmla="*/ 26 h 563"/>
                  <a:gd name="T98" fmla="*/ 178 w 558"/>
                  <a:gd name="T99" fmla="*/ 42 h 563"/>
                  <a:gd name="T100" fmla="*/ 176 w 558"/>
                  <a:gd name="T101" fmla="*/ 26 h 563"/>
                  <a:gd name="T102" fmla="*/ 175 w 558"/>
                  <a:gd name="T103" fmla="*/ 111 h 563"/>
                  <a:gd name="T104" fmla="*/ 98 w 558"/>
                  <a:gd name="T105" fmla="*/ 347 h 563"/>
                  <a:gd name="T106" fmla="*/ 323 w 558"/>
                  <a:gd name="T107" fmla="*/ 474 h 563"/>
                  <a:gd name="T108" fmla="*/ 540 w 558"/>
                  <a:gd name="T109" fmla="*/ 367 h 563"/>
                  <a:gd name="T110" fmla="*/ 523 w 558"/>
                  <a:gd name="T111" fmla="*/ 439 h 563"/>
                  <a:gd name="T112" fmla="*/ 245 w 558"/>
                  <a:gd name="T113" fmla="*/ 560 h 563"/>
                  <a:gd name="T114" fmla="*/ 12 w 558"/>
                  <a:gd name="T115" fmla="*/ 359 h 563"/>
                  <a:gd name="T116" fmla="*/ 103 w 558"/>
                  <a:gd name="T117" fmla="*/ 57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58" h="563">
                    <a:moveTo>
                      <a:pt x="259" y="535"/>
                    </a:moveTo>
                    <a:lnTo>
                      <a:pt x="257" y="535"/>
                    </a:lnTo>
                    <a:lnTo>
                      <a:pt x="253" y="537"/>
                    </a:lnTo>
                    <a:lnTo>
                      <a:pt x="251" y="539"/>
                    </a:lnTo>
                    <a:lnTo>
                      <a:pt x="251" y="543"/>
                    </a:lnTo>
                    <a:lnTo>
                      <a:pt x="251" y="546"/>
                    </a:lnTo>
                    <a:lnTo>
                      <a:pt x="253" y="548"/>
                    </a:lnTo>
                    <a:lnTo>
                      <a:pt x="255" y="550"/>
                    </a:lnTo>
                    <a:lnTo>
                      <a:pt x="259" y="551"/>
                    </a:lnTo>
                    <a:lnTo>
                      <a:pt x="262" y="550"/>
                    </a:lnTo>
                    <a:lnTo>
                      <a:pt x="264" y="549"/>
                    </a:lnTo>
                    <a:lnTo>
                      <a:pt x="266" y="546"/>
                    </a:lnTo>
                    <a:lnTo>
                      <a:pt x="266" y="543"/>
                    </a:lnTo>
                    <a:lnTo>
                      <a:pt x="266" y="540"/>
                    </a:lnTo>
                    <a:lnTo>
                      <a:pt x="265" y="537"/>
                    </a:lnTo>
                    <a:lnTo>
                      <a:pt x="262" y="536"/>
                    </a:lnTo>
                    <a:lnTo>
                      <a:pt x="259" y="535"/>
                    </a:lnTo>
                    <a:close/>
                    <a:moveTo>
                      <a:pt x="395" y="513"/>
                    </a:moveTo>
                    <a:lnTo>
                      <a:pt x="392" y="514"/>
                    </a:lnTo>
                    <a:lnTo>
                      <a:pt x="390" y="515"/>
                    </a:lnTo>
                    <a:lnTo>
                      <a:pt x="387" y="519"/>
                    </a:lnTo>
                    <a:lnTo>
                      <a:pt x="387" y="522"/>
                    </a:lnTo>
                    <a:lnTo>
                      <a:pt x="389" y="525"/>
                    </a:lnTo>
                    <a:lnTo>
                      <a:pt x="391" y="527"/>
                    </a:lnTo>
                    <a:lnTo>
                      <a:pt x="393" y="528"/>
                    </a:lnTo>
                    <a:lnTo>
                      <a:pt x="396" y="528"/>
                    </a:lnTo>
                    <a:lnTo>
                      <a:pt x="399" y="528"/>
                    </a:lnTo>
                    <a:lnTo>
                      <a:pt x="402" y="526"/>
                    </a:lnTo>
                    <a:lnTo>
                      <a:pt x="403" y="523"/>
                    </a:lnTo>
                    <a:lnTo>
                      <a:pt x="404" y="520"/>
                    </a:lnTo>
                    <a:lnTo>
                      <a:pt x="403" y="518"/>
                    </a:lnTo>
                    <a:lnTo>
                      <a:pt x="401" y="514"/>
                    </a:lnTo>
                    <a:lnTo>
                      <a:pt x="397" y="513"/>
                    </a:lnTo>
                    <a:lnTo>
                      <a:pt x="395" y="513"/>
                    </a:lnTo>
                    <a:close/>
                    <a:moveTo>
                      <a:pt x="283" y="512"/>
                    </a:moveTo>
                    <a:lnTo>
                      <a:pt x="281" y="513"/>
                    </a:lnTo>
                    <a:lnTo>
                      <a:pt x="277" y="514"/>
                    </a:lnTo>
                    <a:lnTo>
                      <a:pt x="275" y="518"/>
                    </a:lnTo>
                    <a:lnTo>
                      <a:pt x="275" y="520"/>
                    </a:lnTo>
                    <a:lnTo>
                      <a:pt x="275" y="523"/>
                    </a:lnTo>
                    <a:lnTo>
                      <a:pt x="277" y="526"/>
                    </a:lnTo>
                    <a:lnTo>
                      <a:pt x="279" y="527"/>
                    </a:lnTo>
                    <a:lnTo>
                      <a:pt x="283" y="528"/>
                    </a:lnTo>
                    <a:lnTo>
                      <a:pt x="286" y="528"/>
                    </a:lnTo>
                    <a:lnTo>
                      <a:pt x="288" y="526"/>
                    </a:lnTo>
                    <a:lnTo>
                      <a:pt x="290" y="524"/>
                    </a:lnTo>
                    <a:lnTo>
                      <a:pt x="290" y="521"/>
                    </a:lnTo>
                    <a:lnTo>
                      <a:pt x="290" y="518"/>
                    </a:lnTo>
                    <a:lnTo>
                      <a:pt x="289" y="515"/>
                    </a:lnTo>
                    <a:lnTo>
                      <a:pt x="286" y="513"/>
                    </a:lnTo>
                    <a:lnTo>
                      <a:pt x="283" y="512"/>
                    </a:lnTo>
                    <a:close/>
                    <a:moveTo>
                      <a:pt x="307" y="490"/>
                    </a:moveTo>
                    <a:lnTo>
                      <a:pt x="305" y="490"/>
                    </a:lnTo>
                    <a:lnTo>
                      <a:pt x="301" y="492"/>
                    </a:lnTo>
                    <a:lnTo>
                      <a:pt x="299" y="495"/>
                    </a:lnTo>
                    <a:lnTo>
                      <a:pt x="299" y="498"/>
                    </a:lnTo>
                    <a:lnTo>
                      <a:pt x="299" y="501"/>
                    </a:lnTo>
                    <a:lnTo>
                      <a:pt x="301" y="503"/>
                    </a:lnTo>
                    <a:lnTo>
                      <a:pt x="303" y="506"/>
                    </a:lnTo>
                    <a:lnTo>
                      <a:pt x="307" y="507"/>
                    </a:lnTo>
                    <a:lnTo>
                      <a:pt x="310" y="506"/>
                    </a:lnTo>
                    <a:lnTo>
                      <a:pt x="312" y="504"/>
                    </a:lnTo>
                    <a:lnTo>
                      <a:pt x="314" y="501"/>
                    </a:lnTo>
                    <a:lnTo>
                      <a:pt x="314" y="498"/>
                    </a:lnTo>
                    <a:lnTo>
                      <a:pt x="314" y="496"/>
                    </a:lnTo>
                    <a:lnTo>
                      <a:pt x="313" y="492"/>
                    </a:lnTo>
                    <a:lnTo>
                      <a:pt x="310" y="491"/>
                    </a:lnTo>
                    <a:lnTo>
                      <a:pt x="307" y="490"/>
                    </a:lnTo>
                    <a:close/>
                    <a:moveTo>
                      <a:pt x="131" y="486"/>
                    </a:moveTo>
                    <a:lnTo>
                      <a:pt x="128" y="486"/>
                    </a:lnTo>
                    <a:lnTo>
                      <a:pt x="125" y="487"/>
                    </a:lnTo>
                    <a:lnTo>
                      <a:pt x="123" y="489"/>
                    </a:lnTo>
                    <a:lnTo>
                      <a:pt x="122" y="492"/>
                    </a:lnTo>
                    <a:lnTo>
                      <a:pt x="122" y="496"/>
                    </a:lnTo>
                    <a:lnTo>
                      <a:pt x="123" y="498"/>
                    </a:lnTo>
                    <a:lnTo>
                      <a:pt x="126" y="500"/>
                    </a:lnTo>
                    <a:lnTo>
                      <a:pt x="128" y="501"/>
                    </a:lnTo>
                    <a:lnTo>
                      <a:pt x="131" y="501"/>
                    </a:lnTo>
                    <a:lnTo>
                      <a:pt x="134" y="500"/>
                    </a:lnTo>
                    <a:lnTo>
                      <a:pt x="137" y="498"/>
                    </a:lnTo>
                    <a:lnTo>
                      <a:pt x="138" y="495"/>
                    </a:lnTo>
                    <a:lnTo>
                      <a:pt x="138" y="491"/>
                    </a:lnTo>
                    <a:lnTo>
                      <a:pt x="137" y="489"/>
                    </a:lnTo>
                    <a:lnTo>
                      <a:pt x="134" y="487"/>
                    </a:lnTo>
                    <a:lnTo>
                      <a:pt x="131" y="486"/>
                    </a:lnTo>
                    <a:close/>
                    <a:moveTo>
                      <a:pt x="404" y="482"/>
                    </a:moveTo>
                    <a:lnTo>
                      <a:pt x="402" y="483"/>
                    </a:lnTo>
                    <a:lnTo>
                      <a:pt x="398" y="485"/>
                    </a:lnTo>
                    <a:lnTo>
                      <a:pt x="397" y="487"/>
                    </a:lnTo>
                    <a:lnTo>
                      <a:pt x="397" y="490"/>
                    </a:lnTo>
                    <a:lnTo>
                      <a:pt x="398" y="494"/>
                    </a:lnTo>
                    <a:lnTo>
                      <a:pt x="399" y="496"/>
                    </a:lnTo>
                    <a:lnTo>
                      <a:pt x="403" y="497"/>
                    </a:lnTo>
                    <a:lnTo>
                      <a:pt x="406" y="498"/>
                    </a:lnTo>
                    <a:lnTo>
                      <a:pt x="409" y="497"/>
                    </a:lnTo>
                    <a:lnTo>
                      <a:pt x="411" y="495"/>
                    </a:lnTo>
                    <a:lnTo>
                      <a:pt x="413" y="491"/>
                    </a:lnTo>
                    <a:lnTo>
                      <a:pt x="413" y="489"/>
                    </a:lnTo>
                    <a:lnTo>
                      <a:pt x="413" y="486"/>
                    </a:lnTo>
                    <a:lnTo>
                      <a:pt x="410" y="484"/>
                    </a:lnTo>
                    <a:lnTo>
                      <a:pt x="407" y="482"/>
                    </a:lnTo>
                    <a:lnTo>
                      <a:pt x="404" y="482"/>
                    </a:lnTo>
                    <a:close/>
                    <a:moveTo>
                      <a:pt x="163" y="478"/>
                    </a:moveTo>
                    <a:lnTo>
                      <a:pt x="159" y="478"/>
                    </a:lnTo>
                    <a:lnTo>
                      <a:pt x="157" y="479"/>
                    </a:lnTo>
                    <a:lnTo>
                      <a:pt x="155" y="482"/>
                    </a:lnTo>
                    <a:lnTo>
                      <a:pt x="154" y="485"/>
                    </a:lnTo>
                    <a:lnTo>
                      <a:pt x="154" y="488"/>
                    </a:lnTo>
                    <a:lnTo>
                      <a:pt x="155" y="491"/>
                    </a:lnTo>
                    <a:lnTo>
                      <a:pt x="157" y="494"/>
                    </a:lnTo>
                    <a:lnTo>
                      <a:pt x="161" y="495"/>
                    </a:lnTo>
                    <a:lnTo>
                      <a:pt x="164" y="494"/>
                    </a:lnTo>
                    <a:lnTo>
                      <a:pt x="166" y="492"/>
                    </a:lnTo>
                    <a:lnTo>
                      <a:pt x="168" y="490"/>
                    </a:lnTo>
                    <a:lnTo>
                      <a:pt x="169" y="488"/>
                    </a:lnTo>
                    <a:lnTo>
                      <a:pt x="169" y="485"/>
                    </a:lnTo>
                    <a:lnTo>
                      <a:pt x="168" y="482"/>
                    </a:lnTo>
                    <a:lnTo>
                      <a:pt x="166" y="479"/>
                    </a:lnTo>
                    <a:lnTo>
                      <a:pt x="163" y="478"/>
                    </a:lnTo>
                    <a:close/>
                    <a:moveTo>
                      <a:pt x="195" y="471"/>
                    </a:moveTo>
                    <a:lnTo>
                      <a:pt x="192" y="471"/>
                    </a:lnTo>
                    <a:lnTo>
                      <a:pt x="189" y="473"/>
                    </a:lnTo>
                    <a:lnTo>
                      <a:pt x="187" y="475"/>
                    </a:lnTo>
                    <a:lnTo>
                      <a:pt x="186" y="477"/>
                    </a:lnTo>
                    <a:lnTo>
                      <a:pt x="186" y="480"/>
                    </a:lnTo>
                    <a:lnTo>
                      <a:pt x="187" y="484"/>
                    </a:lnTo>
                    <a:lnTo>
                      <a:pt x="189" y="486"/>
                    </a:lnTo>
                    <a:lnTo>
                      <a:pt x="192" y="487"/>
                    </a:lnTo>
                    <a:lnTo>
                      <a:pt x="195" y="487"/>
                    </a:lnTo>
                    <a:lnTo>
                      <a:pt x="199" y="486"/>
                    </a:lnTo>
                    <a:lnTo>
                      <a:pt x="201" y="483"/>
                    </a:lnTo>
                    <a:lnTo>
                      <a:pt x="202" y="480"/>
                    </a:lnTo>
                    <a:lnTo>
                      <a:pt x="201" y="477"/>
                    </a:lnTo>
                    <a:lnTo>
                      <a:pt x="200" y="474"/>
                    </a:lnTo>
                    <a:lnTo>
                      <a:pt x="198" y="472"/>
                    </a:lnTo>
                    <a:lnTo>
                      <a:pt x="195" y="471"/>
                    </a:lnTo>
                    <a:close/>
                    <a:moveTo>
                      <a:pt x="414" y="450"/>
                    </a:moveTo>
                    <a:lnTo>
                      <a:pt x="410" y="451"/>
                    </a:lnTo>
                    <a:lnTo>
                      <a:pt x="408" y="453"/>
                    </a:lnTo>
                    <a:lnTo>
                      <a:pt x="407" y="455"/>
                    </a:lnTo>
                    <a:lnTo>
                      <a:pt x="407" y="459"/>
                    </a:lnTo>
                    <a:lnTo>
                      <a:pt x="407" y="462"/>
                    </a:lnTo>
                    <a:lnTo>
                      <a:pt x="409" y="464"/>
                    </a:lnTo>
                    <a:lnTo>
                      <a:pt x="413" y="466"/>
                    </a:lnTo>
                    <a:lnTo>
                      <a:pt x="416" y="466"/>
                    </a:lnTo>
                    <a:lnTo>
                      <a:pt x="418" y="465"/>
                    </a:lnTo>
                    <a:lnTo>
                      <a:pt x="420" y="463"/>
                    </a:lnTo>
                    <a:lnTo>
                      <a:pt x="422" y="461"/>
                    </a:lnTo>
                    <a:lnTo>
                      <a:pt x="422" y="458"/>
                    </a:lnTo>
                    <a:lnTo>
                      <a:pt x="421" y="454"/>
                    </a:lnTo>
                    <a:lnTo>
                      <a:pt x="420" y="452"/>
                    </a:lnTo>
                    <a:lnTo>
                      <a:pt x="417" y="451"/>
                    </a:lnTo>
                    <a:lnTo>
                      <a:pt x="414" y="450"/>
                    </a:lnTo>
                    <a:close/>
                    <a:moveTo>
                      <a:pt x="504" y="426"/>
                    </a:moveTo>
                    <a:lnTo>
                      <a:pt x="501" y="426"/>
                    </a:lnTo>
                    <a:lnTo>
                      <a:pt x="498" y="427"/>
                    </a:lnTo>
                    <a:lnTo>
                      <a:pt x="495" y="429"/>
                    </a:lnTo>
                    <a:lnTo>
                      <a:pt x="494" y="432"/>
                    </a:lnTo>
                    <a:lnTo>
                      <a:pt x="494" y="436"/>
                    </a:lnTo>
                    <a:lnTo>
                      <a:pt x="497" y="438"/>
                    </a:lnTo>
                    <a:lnTo>
                      <a:pt x="499" y="440"/>
                    </a:lnTo>
                    <a:lnTo>
                      <a:pt x="501" y="441"/>
                    </a:lnTo>
                    <a:lnTo>
                      <a:pt x="504" y="441"/>
                    </a:lnTo>
                    <a:lnTo>
                      <a:pt x="507" y="440"/>
                    </a:lnTo>
                    <a:lnTo>
                      <a:pt x="510" y="438"/>
                    </a:lnTo>
                    <a:lnTo>
                      <a:pt x="511" y="435"/>
                    </a:lnTo>
                    <a:lnTo>
                      <a:pt x="511" y="431"/>
                    </a:lnTo>
                    <a:lnTo>
                      <a:pt x="510" y="429"/>
                    </a:lnTo>
                    <a:lnTo>
                      <a:pt x="506" y="427"/>
                    </a:lnTo>
                    <a:lnTo>
                      <a:pt x="504" y="426"/>
                    </a:lnTo>
                    <a:close/>
                    <a:moveTo>
                      <a:pt x="105" y="398"/>
                    </a:moveTo>
                    <a:lnTo>
                      <a:pt x="102" y="399"/>
                    </a:lnTo>
                    <a:lnTo>
                      <a:pt x="99" y="401"/>
                    </a:lnTo>
                    <a:lnTo>
                      <a:pt x="97" y="403"/>
                    </a:lnTo>
                    <a:lnTo>
                      <a:pt x="97" y="406"/>
                    </a:lnTo>
                    <a:lnTo>
                      <a:pt x="98" y="410"/>
                    </a:lnTo>
                    <a:lnTo>
                      <a:pt x="101" y="412"/>
                    </a:lnTo>
                    <a:lnTo>
                      <a:pt x="103" y="413"/>
                    </a:lnTo>
                    <a:lnTo>
                      <a:pt x="106" y="414"/>
                    </a:lnTo>
                    <a:lnTo>
                      <a:pt x="109" y="413"/>
                    </a:lnTo>
                    <a:lnTo>
                      <a:pt x="111" y="411"/>
                    </a:lnTo>
                    <a:lnTo>
                      <a:pt x="113" y="408"/>
                    </a:lnTo>
                    <a:lnTo>
                      <a:pt x="114" y="405"/>
                    </a:lnTo>
                    <a:lnTo>
                      <a:pt x="113" y="402"/>
                    </a:lnTo>
                    <a:lnTo>
                      <a:pt x="110" y="400"/>
                    </a:lnTo>
                    <a:lnTo>
                      <a:pt x="107" y="398"/>
                    </a:lnTo>
                    <a:lnTo>
                      <a:pt x="105" y="398"/>
                    </a:lnTo>
                    <a:close/>
                    <a:moveTo>
                      <a:pt x="497" y="394"/>
                    </a:moveTo>
                    <a:lnTo>
                      <a:pt x="493" y="394"/>
                    </a:lnTo>
                    <a:lnTo>
                      <a:pt x="490" y="395"/>
                    </a:lnTo>
                    <a:lnTo>
                      <a:pt x="489" y="398"/>
                    </a:lnTo>
                    <a:lnTo>
                      <a:pt x="488" y="401"/>
                    </a:lnTo>
                    <a:lnTo>
                      <a:pt x="488" y="403"/>
                    </a:lnTo>
                    <a:lnTo>
                      <a:pt x="489" y="406"/>
                    </a:lnTo>
                    <a:lnTo>
                      <a:pt x="491" y="408"/>
                    </a:lnTo>
                    <a:lnTo>
                      <a:pt x="494" y="410"/>
                    </a:lnTo>
                    <a:lnTo>
                      <a:pt x="497" y="410"/>
                    </a:lnTo>
                    <a:lnTo>
                      <a:pt x="500" y="408"/>
                    </a:lnTo>
                    <a:lnTo>
                      <a:pt x="502" y="406"/>
                    </a:lnTo>
                    <a:lnTo>
                      <a:pt x="503" y="403"/>
                    </a:lnTo>
                    <a:lnTo>
                      <a:pt x="503" y="400"/>
                    </a:lnTo>
                    <a:lnTo>
                      <a:pt x="502" y="398"/>
                    </a:lnTo>
                    <a:lnTo>
                      <a:pt x="500" y="395"/>
                    </a:lnTo>
                    <a:lnTo>
                      <a:pt x="497" y="394"/>
                    </a:lnTo>
                    <a:close/>
                    <a:moveTo>
                      <a:pt x="73" y="388"/>
                    </a:moveTo>
                    <a:lnTo>
                      <a:pt x="70" y="389"/>
                    </a:lnTo>
                    <a:lnTo>
                      <a:pt x="68" y="391"/>
                    </a:lnTo>
                    <a:lnTo>
                      <a:pt x="66" y="393"/>
                    </a:lnTo>
                    <a:lnTo>
                      <a:pt x="66" y="396"/>
                    </a:lnTo>
                    <a:lnTo>
                      <a:pt x="67" y="400"/>
                    </a:lnTo>
                    <a:lnTo>
                      <a:pt x="69" y="402"/>
                    </a:lnTo>
                    <a:lnTo>
                      <a:pt x="71" y="404"/>
                    </a:lnTo>
                    <a:lnTo>
                      <a:pt x="74" y="404"/>
                    </a:lnTo>
                    <a:lnTo>
                      <a:pt x="78" y="403"/>
                    </a:lnTo>
                    <a:lnTo>
                      <a:pt x="80" y="401"/>
                    </a:lnTo>
                    <a:lnTo>
                      <a:pt x="82" y="399"/>
                    </a:lnTo>
                    <a:lnTo>
                      <a:pt x="82" y="395"/>
                    </a:lnTo>
                    <a:lnTo>
                      <a:pt x="81" y="392"/>
                    </a:lnTo>
                    <a:lnTo>
                      <a:pt x="79" y="390"/>
                    </a:lnTo>
                    <a:lnTo>
                      <a:pt x="77" y="389"/>
                    </a:lnTo>
                    <a:lnTo>
                      <a:pt x="73" y="388"/>
                    </a:lnTo>
                    <a:close/>
                    <a:moveTo>
                      <a:pt x="42" y="379"/>
                    </a:moveTo>
                    <a:lnTo>
                      <a:pt x="38" y="379"/>
                    </a:lnTo>
                    <a:lnTo>
                      <a:pt x="36" y="381"/>
                    </a:lnTo>
                    <a:lnTo>
                      <a:pt x="35" y="384"/>
                    </a:lnTo>
                    <a:lnTo>
                      <a:pt x="34" y="388"/>
                    </a:lnTo>
                    <a:lnTo>
                      <a:pt x="35" y="390"/>
                    </a:lnTo>
                    <a:lnTo>
                      <a:pt x="37" y="392"/>
                    </a:lnTo>
                    <a:lnTo>
                      <a:pt x="41" y="394"/>
                    </a:lnTo>
                    <a:lnTo>
                      <a:pt x="44" y="394"/>
                    </a:lnTo>
                    <a:lnTo>
                      <a:pt x="46" y="393"/>
                    </a:lnTo>
                    <a:lnTo>
                      <a:pt x="48" y="392"/>
                    </a:lnTo>
                    <a:lnTo>
                      <a:pt x="50" y="389"/>
                    </a:lnTo>
                    <a:lnTo>
                      <a:pt x="50" y="386"/>
                    </a:lnTo>
                    <a:lnTo>
                      <a:pt x="49" y="382"/>
                    </a:lnTo>
                    <a:lnTo>
                      <a:pt x="47" y="380"/>
                    </a:lnTo>
                    <a:lnTo>
                      <a:pt x="45" y="379"/>
                    </a:lnTo>
                    <a:lnTo>
                      <a:pt x="42" y="379"/>
                    </a:lnTo>
                    <a:close/>
                    <a:moveTo>
                      <a:pt x="489" y="362"/>
                    </a:moveTo>
                    <a:lnTo>
                      <a:pt x="486" y="362"/>
                    </a:lnTo>
                    <a:lnTo>
                      <a:pt x="483" y="364"/>
                    </a:lnTo>
                    <a:lnTo>
                      <a:pt x="481" y="366"/>
                    </a:lnTo>
                    <a:lnTo>
                      <a:pt x="480" y="368"/>
                    </a:lnTo>
                    <a:lnTo>
                      <a:pt x="480" y="371"/>
                    </a:lnTo>
                    <a:lnTo>
                      <a:pt x="481" y="375"/>
                    </a:lnTo>
                    <a:lnTo>
                      <a:pt x="483" y="377"/>
                    </a:lnTo>
                    <a:lnTo>
                      <a:pt x="487" y="378"/>
                    </a:lnTo>
                    <a:lnTo>
                      <a:pt x="490" y="378"/>
                    </a:lnTo>
                    <a:lnTo>
                      <a:pt x="492" y="376"/>
                    </a:lnTo>
                    <a:lnTo>
                      <a:pt x="494" y="374"/>
                    </a:lnTo>
                    <a:lnTo>
                      <a:pt x="495" y="371"/>
                    </a:lnTo>
                    <a:lnTo>
                      <a:pt x="495" y="368"/>
                    </a:lnTo>
                    <a:lnTo>
                      <a:pt x="494" y="365"/>
                    </a:lnTo>
                    <a:lnTo>
                      <a:pt x="492" y="363"/>
                    </a:lnTo>
                    <a:lnTo>
                      <a:pt x="489" y="362"/>
                    </a:lnTo>
                    <a:close/>
                    <a:moveTo>
                      <a:pt x="66" y="290"/>
                    </a:moveTo>
                    <a:lnTo>
                      <a:pt x="62" y="291"/>
                    </a:lnTo>
                    <a:lnTo>
                      <a:pt x="60" y="292"/>
                    </a:lnTo>
                    <a:lnTo>
                      <a:pt x="58" y="295"/>
                    </a:lnTo>
                    <a:lnTo>
                      <a:pt x="57" y="297"/>
                    </a:lnTo>
                    <a:lnTo>
                      <a:pt x="58" y="300"/>
                    </a:lnTo>
                    <a:lnTo>
                      <a:pt x="59" y="304"/>
                    </a:lnTo>
                    <a:lnTo>
                      <a:pt x="62" y="305"/>
                    </a:lnTo>
                    <a:lnTo>
                      <a:pt x="65" y="306"/>
                    </a:lnTo>
                    <a:lnTo>
                      <a:pt x="68" y="306"/>
                    </a:lnTo>
                    <a:lnTo>
                      <a:pt x="71" y="304"/>
                    </a:lnTo>
                    <a:lnTo>
                      <a:pt x="72" y="302"/>
                    </a:lnTo>
                    <a:lnTo>
                      <a:pt x="73" y="298"/>
                    </a:lnTo>
                    <a:lnTo>
                      <a:pt x="73" y="295"/>
                    </a:lnTo>
                    <a:lnTo>
                      <a:pt x="71" y="293"/>
                    </a:lnTo>
                    <a:lnTo>
                      <a:pt x="69" y="291"/>
                    </a:lnTo>
                    <a:lnTo>
                      <a:pt x="66" y="290"/>
                    </a:lnTo>
                    <a:close/>
                    <a:moveTo>
                      <a:pt x="43" y="266"/>
                    </a:moveTo>
                    <a:lnTo>
                      <a:pt x="41" y="267"/>
                    </a:lnTo>
                    <a:lnTo>
                      <a:pt x="37" y="268"/>
                    </a:lnTo>
                    <a:lnTo>
                      <a:pt x="35" y="271"/>
                    </a:lnTo>
                    <a:lnTo>
                      <a:pt x="35" y="273"/>
                    </a:lnTo>
                    <a:lnTo>
                      <a:pt x="35" y="276"/>
                    </a:lnTo>
                    <a:lnTo>
                      <a:pt x="37" y="280"/>
                    </a:lnTo>
                    <a:lnTo>
                      <a:pt x="39" y="281"/>
                    </a:lnTo>
                    <a:lnTo>
                      <a:pt x="43" y="282"/>
                    </a:lnTo>
                    <a:lnTo>
                      <a:pt x="46" y="282"/>
                    </a:lnTo>
                    <a:lnTo>
                      <a:pt x="48" y="280"/>
                    </a:lnTo>
                    <a:lnTo>
                      <a:pt x="50" y="278"/>
                    </a:lnTo>
                    <a:lnTo>
                      <a:pt x="50" y="274"/>
                    </a:lnTo>
                    <a:lnTo>
                      <a:pt x="50" y="271"/>
                    </a:lnTo>
                    <a:lnTo>
                      <a:pt x="48" y="269"/>
                    </a:lnTo>
                    <a:lnTo>
                      <a:pt x="46" y="267"/>
                    </a:lnTo>
                    <a:lnTo>
                      <a:pt x="43" y="266"/>
                    </a:lnTo>
                    <a:close/>
                    <a:moveTo>
                      <a:pt x="21" y="242"/>
                    </a:moveTo>
                    <a:lnTo>
                      <a:pt x="18" y="243"/>
                    </a:lnTo>
                    <a:lnTo>
                      <a:pt x="15" y="244"/>
                    </a:lnTo>
                    <a:lnTo>
                      <a:pt x="13" y="247"/>
                    </a:lnTo>
                    <a:lnTo>
                      <a:pt x="12" y="249"/>
                    </a:lnTo>
                    <a:lnTo>
                      <a:pt x="13" y="252"/>
                    </a:lnTo>
                    <a:lnTo>
                      <a:pt x="14" y="256"/>
                    </a:lnTo>
                    <a:lnTo>
                      <a:pt x="18" y="257"/>
                    </a:lnTo>
                    <a:lnTo>
                      <a:pt x="20" y="258"/>
                    </a:lnTo>
                    <a:lnTo>
                      <a:pt x="23" y="258"/>
                    </a:lnTo>
                    <a:lnTo>
                      <a:pt x="26" y="256"/>
                    </a:lnTo>
                    <a:lnTo>
                      <a:pt x="27" y="254"/>
                    </a:lnTo>
                    <a:lnTo>
                      <a:pt x="29" y="250"/>
                    </a:lnTo>
                    <a:lnTo>
                      <a:pt x="29" y="247"/>
                    </a:lnTo>
                    <a:lnTo>
                      <a:pt x="26" y="245"/>
                    </a:lnTo>
                    <a:lnTo>
                      <a:pt x="24" y="243"/>
                    </a:lnTo>
                    <a:lnTo>
                      <a:pt x="21" y="242"/>
                    </a:lnTo>
                    <a:close/>
                    <a:moveTo>
                      <a:pt x="86" y="177"/>
                    </a:moveTo>
                    <a:lnTo>
                      <a:pt x="83" y="177"/>
                    </a:lnTo>
                    <a:lnTo>
                      <a:pt x="80" y="178"/>
                    </a:lnTo>
                    <a:lnTo>
                      <a:pt x="78" y="180"/>
                    </a:lnTo>
                    <a:lnTo>
                      <a:pt x="77" y="184"/>
                    </a:lnTo>
                    <a:lnTo>
                      <a:pt x="77" y="187"/>
                    </a:lnTo>
                    <a:lnTo>
                      <a:pt x="78" y="189"/>
                    </a:lnTo>
                    <a:lnTo>
                      <a:pt x="80" y="191"/>
                    </a:lnTo>
                    <a:lnTo>
                      <a:pt x="83" y="192"/>
                    </a:lnTo>
                    <a:lnTo>
                      <a:pt x="86" y="192"/>
                    </a:lnTo>
                    <a:lnTo>
                      <a:pt x="90" y="191"/>
                    </a:lnTo>
                    <a:lnTo>
                      <a:pt x="91" y="189"/>
                    </a:lnTo>
                    <a:lnTo>
                      <a:pt x="93" y="186"/>
                    </a:lnTo>
                    <a:lnTo>
                      <a:pt x="92" y="183"/>
                    </a:lnTo>
                    <a:lnTo>
                      <a:pt x="91" y="180"/>
                    </a:lnTo>
                    <a:lnTo>
                      <a:pt x="89" y="178"/>
                    </a:lnTo>
                    <a:lnTo>
                      <a:pt x="86" y="177"/>
                    </a:lnTo>
                    <a:close/>
                    <a:moveTo>
                      <a:pt x="79" y="144"/>
                    </a:moveTo>
                    <a:lnTo>
                      <a:pt x="75" y="144"/>
                    </a:lnTo>
                    <a:lnTo>
                      <a:pt x="72" y="147"/>
                    </a:lnTo>
                    <a:lnTo>
                      <a:pt x="70" y="149"/>
                    </a:lnTo>
                    <a:lnTo>
                      <a:pt x="69" y="151"/>
                    </a:lnTo>
                    <a:lnTo>
                      <a:pt x="69" y="154"/>
                    </a:lnTo>
                    <a:lnTo>
                      <a:pt x="71" y="158"/>
                    </a:lnTo>
                    <a:lnTo>
                      <a:pt x="73" y="160"/>
                    </a:lnTo>
                    <a:lnTo>
                      <a:pt x="75" y="161"/>
                    </a:lnTo>
                    <a:lnTo>
                      <a:pt x="79" y="161"/>
                    </a:lnTo>
                    <a:lnTo>
                      <a:pt x="82" y="160"/>
                    </a:lnTo>
                    <a:lnTo>
                      <a:pt x="84" y="156"/>
                    </a:lnTo>
                    <a:lnTo>
                      <a:pt x="85" y="154"/>
                    </a:lnTo>
                    <a:lnTo>
                      <a:pt x="85" y="151"/>
                    </a:lnTo>
                    <a:lnTo>
                      <a:pt x="83" y="148"/>
                    </a:lnTo>
                    <a:lnTo>
                      <a:pt x="81" y="146"/>
                    </a:lnTo>
                    <a:lnTo>
                      <a:pt x="79" y="144"/>
                    </a:lnTo>
                    <a:close/>
                    <a:moveTo>
                      <a:pt x="71" y="113"/>
                    </a:moveTo>
                    <a:lnTo>
                      <a:pt x="68" y="113"/>
                    </a:lnTo>
                    <a:lnTo>
                      <a:pt x="65" y="114"/>
                    </a:lnTo>
                    <a:lnTo>
                      <a:pt x="63" y="116"/>
                    </a:lnTo>
                    <a:lnTo>
                      <a:pt x="62" y="119"/>
                    </a:lnTo>
                    <a:lnTo>
                      <a:pt x="62" y="123"/>
                    </a:lnTo>
                    <a:lnTo>
                      <a:pt x="63" y="126"/>
                    </a:lnTo>
                    <a:lnTo>
                      <a:pt x="66" y="128"/>
                    </a:lnTo>
                    <a:lnTo>
                      <a:pt x="68" y="129"/>
                    </a:lnTo>
                    <a:lnTo>
                      <a:pt x="71" y="128"/>
                    </a:lnTo>
                    <a:lnTo>
                      <a:pt x="74" y="127"/>
                    </a:lnTo>
                    <a:lnTo>
                      <a:pt x="77" y="125"/>
                    </a:lnTo>
                    <a:lnTo>
                      <a:pt x="78" y="123"/>
                    </a:lnTo>
                    <a:lnTo>
                      <a:pt x="78" y="119"/>
                    </a:lnTo>
                    <a:lnTo>
                      <a:pt x="77" y="116"/>
                    </a:lnTo>
                    <a:lnTo>
                      <a:pt x="74" y="114"/>
                    </a:lnTo>
                    <a:lnTo>
                      <a:pt x="71" y="113"/>
                    </a:lnTo>
                    <a:close/>
                    <a:moveTo>
                      <a:pt x="157" y="89"/>
                    </a:moveTo>
                    <a:lnTo>
                      <a:pt x="154" y="89"/>
                    </a:lnTo>
                    <a:lnTo>
                      <a:pt x="152" y="91"/>
                    </a:lnTo>
                    <a:lnTo>
                      <a:pt x="150" y="94"/>
                    </a:lnTo>
                    <a:lnTo>
                      <a:pt x="150" y="98"/>
                    </a:lnTo>
                    <a:lnTo>
                      <a:pt x="151" y="100"/>
                    </a:lnTo>
                    <a:lnTo>
                      <a:pt x="153" y="102"/>
                    </a:lnTo>
                    <a:lnTo>
                      <a:pt x="155" y="104"/>
                    </a:lnTo>
                    <a:lnTo>
                      <a:pt x="158" y="104"/>
                    </a:lnTo>
                    <a:lnTo>
                      <a:pt x="162" y="103"/>
                    </a:lnTo>
                    <a:lnTo>
                      <a:pt x="164" y="102"/>
                    </a:lnTo>
                    <a:lnTo>
                      <a:pt x="165" y="99"/>
                    </a:lnTo>
                    <a:lnTo>
                      <a:pt x="166" y="95"/>
                    </a:lnTo>
                    <a:lnTo>
                      <a:pt x="165" y="92"/>
                    </a:lnTo>
                    <a:lnTo>
                      <a:pt x="163" y="90"/>
                    </a:lnTo>
                    <a:lnTo>
                      <a:pt x="161" y="89"/>
                    </a:lnTo>
                    <a:lnTo>
                      <a:pt x="157" y="89"/>
                    </a:lnTo>
                    <a:close/>
                    <a:moveTo>
                      <a:pt x="166" y="57"/>
                    </a:moveTo>
                    <a:lnTo>
                      <a:pt x="164" y="58"/>
                    </a:lnTo>
                    <a:lnTo>
                      <a:pt x="162" y="59"/>
                    </a:lnTo>
                    <a:lnTo>
                      <a:pt x="159" y="63"/>
                    </a:lnTo>
                    <a:lnTo>
                      <a:pt x="159" y="66"/>
                    </a:lnTo>
                    <a:lnTo>
                      <a:pt x="161" y="68"/>
                    </a:lnTo>
                    <a:lnTo>
                      <a:pt x="163" y="71"/>
                    </a:lnTo>
                    <a:lnTo>
                      <a:pt x="165" y="72"/>
                    </a:lnTo>
                    <a:lnTo>
                      <a:pt x="168" y="72"/>
                    </a:lnTo>
                    <a:lnTo>
                      <a:pt x="171" y="72"/>
                    </a:lnTo>
                    <a:lnTo>
                      <a:pt x="174" y="70"/>
                    </a:lnTo>
                    <a:lnTo>
                      <a:pt x="175" y="67"/>
                    </a:lnTo>
                    <a:lnTo>
                      <a:pt x="176" y="64"/>
                    </a:lnTo>
                    <a:lnTo>
                      <a:pt x="175" y="62"/>
                    </a:lnTo>
                    <a:lnTo>
                      <a:pt x="173" y="58"/>
                    </a:lnTo>
                    <a:lnTo>
                      <a:pt x="169" y="57"/>
                    </a:lnTo>
                    <a:lnTo>
                      <a:pt x="166" y="57"/>
                    </a:lnTo>
                    <a:close/>
                    <a:moveTo>
                      <a:pt x="176" y="26"/>
                    </a:moveTo>
                    <a:lnTo>
                      <a:pt x="174" y="27"/>
                    </a:lnTo>
                    <a:lnTo>
                      <a:pt x="170" y="29"/>
                    </a:lnTo>
                    <a:lnTo>
                      <a:pt x="169" y="31"/>
                    </a:lnTo>
                    <a:lnTo>
                      <a:pt x="169" y="34"/>
                    </a:lnTo>
                    <a:lnTo>
                      <a:pt x="170" y="38"/>
                    </a:lnTo>
                    <a:lnTo>
                      <a:pt x="171" y="40"/>
                    </a:lnTo>
                    <a:lnTo>
                      <a:pt x="175" y="41"/>
                    </a:lnTo>
                    <a:lnTo>
                      <a:pt x="178" y="42"/>
                    </a:lnTo>
                    <a:lnTo>
                      <a:pt x="180" y="41"/>
                    </a:lnTo>
                    <a:lnTo>
                      <a:pt x="183" y="39"/>
                    </a:lnTo>
                    <a:lnTo>
                      <a:pt x="185" y="35"/>
                    </a:lnTo>
                    <a:lnTo>
                      <a:pt x="185" y="33"/>
                    </a:lnTo>
                    <a:lnTo>
                      <a:pt x="185" y="30"/>
                    </a:lnTo>
                    <a:lnTo>
                      <a:pt x="182" y="28"/>
                    </a:lnTo>
                    <a:lnTo>
                      <a:pt x="179" y="26"/>
                    </a:lnTo>
                    <a:lnTo>
                      <a:pt x="176" y="26"/>
                    </a:lnTo>
                    <a:close/>
                    <a:moveTo>
                      <a:pt x="212" y="0"/>
                    </a:moveTo>
                    <a:lnTo>
                      <a:pt x="212" y="7"/>
                    </a:lnTo>
                    <a:lnTo>
                      <a:pt x="211" y="12"/>
                    </a:lnTo>
                    <a:lnTo>
                      <a:pt x="211" y="16"/>
                    </a:lnTo>
                    <a:lnTo>
                      <a:pt x="266" y="78"/>
                    </a:lnTo>
                    <a:lnTo>
                      <a:pt x="234" y="83"/>
                    </a:lnTo>
                    <a:lnTo>
                      <a:pt x="203" y="95"/>
                    </a:lnTo>
                    <a:lnTo>
                      <a:pt x="175" y="111"/>
                    </a:lnTo>
                    <a:lnTo>
                      <a:pt x="150" y="130"/>
                    </a:lnTo>
                    <a:lnTo>
                      <a:pt x="128" y="154"/>
                    </a:lnTo>
                    <a:lnTo>
                      <a:pt x="110" y="182"/>
                    </a:lnTo>
                    <a:lnTo>
                      <a:pt x="97" y="211"/>
                    </a:lnTo>
                    <a:lnTo>
                      <a:pt x="90" y="243"/>
                    </a:lnTo>
                    <a:lnTo>
                      <a:pt x="86" y="276"/>
                    </a:lnTo>
                    <a:lnTo>
                      <a:pt x="90" y="312"/>
                    </a:lnTo>
                    <a:lnTo>
                      <a:pt x="98" y="347"/>
                    </a:lnTo>
                    <a:lnTo>
                      <a:pt x="114" y="378"/>
                    </a:lnTo>
                    <a:lnTo>
                      <a:pt x="133" y="406"/>
                    </a:lnTo>
                    <a:lnTo>
                      <a:pt x="157" y="430"/>
                    </a:lnTo>
                    <a:lnTo>
                      <a:pt x="186" y="450"/>
                    </a:lnTo>
                    <a:lnTo>
                      <a:pt x="216" y="465"/>
                    </a:lnTo>
                    <a:lnTo>
                      <a:pt x="251" y="474"/>
                    </a:lnTo>
                    <a:lnTo>
                      <a:pt x="287" y="477"/>
                    </a:lnTo>
                    <a:lnTo>
                      <a:pt x="323" y="474"/>
                    </a:lnTo>
                    <a:lnTo>
                      <a:pt x="357" y="465"/>
                    </a:lnTo>
                    <a:lnTo>
                      <a:pt x="387" y="450"/>
                    </a:lnTo>
                    <a:lnTo>
                      <a:pt x="416" y="430"/>
                    </a:lnTo>
                    <a:lnTo>
                      <a:pt x="440" y="406"/>
                    </a:lnTo>
                    <a:lnTo>
                      <a:pt x="459" y="378"/>
                    </a:lnTo>
                    <a:lnTo>
                      <a:pt x="474" y="347"/>
                    </a:lnTo>
                    <a:lnTo>
                      <a:pt x="483" y="314"/>
                    </a:lnTo>
                    <a:lnTo>
                      <a:pt x="540" y="367"/>
                    </a:lnTo>
                    <a:lnTo>
                      <a:pt x="542" y="368"/>
                    </a:lnTo>
                    <a:lnTo>
                      <a:pt x="543" y="368"/>
                    </a:lnTo>
                    <a:lnTo>
                      <a:pt x="546" y="368"/>
                    </a:lnTo>
                    <a:lnTo>
                      <a:pt x="549" y="369"/>
                    </a:lnTo>
                    <a:lnTo>
                      <a:pt x="553" y="369"/>
                    </a:lnTo>
                    <a:lnTo>
                      <a:pt x="558" y="369"/>
                    </a:lnTo>
                    <a:lnTo>
                      <a:pt x="542" y="406"/>
                    </a:lnTo>
                    <a:lnTo>
                      <a:pt x="523" y="439"/>
                    </a:lnTo>
                    <a:lnTo>
                      <a:pt x="498" y="470"/>
                    </a:lnTo>
                    <a:lnTo>
                      <a:pt x="470" y="497"/>
                    </a:lnTo>
                    <a:lnTo>
                      <a:pt x="439" y="520"/>
                    </a:lnTo>
                    <a:lnTo>
                      <a:pt x="404" y="538"/>
                    </a:lnTo>
                    <a:lnTo>
                      <a:pt x="367" y="551"/>
                    </a:lnTo>
                    <a:lnTo>
                      <a:pt x="327" y="560"/>
                    </a:lnTo>
                    <a:lnTo>
                      <a:pt x="287" y="563"/>
                    </a:lnTo>
                    <a:lnTo>
                      <a:pt x="245" y="560"/>
                    </a:lnTo>
                    <a:lnTo>
                      <a:pt x="204" y="551"/>
                    </a:lnTo>
                    <a:lnTo>
                      <a:pt x="166" y="536"/>
                    </a:lnTo>
                    <a:lnTo>
                      <a:pt x="131" y="516"/>
                    </a:lnTo>
                    <a:lnTo>
                      <a:pt x="98" y="492"/>
                    </a:lnTo>
                    <a:lnTo>
                      <a:pt x="71" y="465"/>
                    </a:lnTo>
                    <a:lnTo>
                      <a:pt x="47" y="432"/>
                    </a:lnTo>
                    <a:lnTo>
                      <a:pt x="27" y="398"/>
                    </a:lnTo>
                    <a:lnTo>
                      <a:pt x="12" y="359"/>
                    </a:lnTo>
                    <a:lnTo>
                      <a:pt x="3" y="319"/>
                    </a:lnTo>
                    <a:lnTo>
                      <a:pt x="0" y="276"/>
                    </a:lnTo>
                    <a:lnTo>
                      <a:pt x="3" y="234"/>
                    </a:lnTo>
                    <a:lnTo>
                      <a:pt x="13" y="192"/>
                    </a:lnTo>
                    <a:lnTo>
                      <a:pt x="29" y="153"/>
                    </a:lnTo>
                    <a:lnTo>
                      <a:pt x="48" y="118"/>
                    </a:lnTo>
                    <a:lnTo>
                      <a:pt x="73" y="86"/>
                    </a:lnTo>
                    <a:lnTo>
                      <a:pt x="103" y="57"/>
                    </a:lnTo>
                    <a:lnTo>
                      <a:pt x="137" y="33"/>
                    </a:lnTo>
                    <a:lnTo>
                      <a:pt x="173" y="15"/>
                    </a:lnTo>
                    <a:lnTo>
                      <a:pt x="2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628">
                <a:extLst>
                  <a:ext uri="{FF2B5EF4-FFF2-40B4-BE49-F238E27FC236}">
                    <a16:creationId xmlns:a16="http://schemas.microsoft.com/office/drawing/2014/main" id="{0AD8BDDA-9F29-4C41-8467-519F3E9C8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59151" y="968376"/>
                <a:ext cx="595313" cy="596900"/>
              </a:xfrm>
              <a:custGeom>
                <a:avLst/>
                <a:gdLst>
                  <a:gd name="T0" fmla="*/ 162 w 375"/>
                  <a:gd name="T1" fmla="*/ 55 h 376"/>
                  <a:gd name="T2" fmla="*/ 114 w 375"/>
                  <a:gd name="T3" fmla="*/ 76 h 376"/>
                  <a:gd name="T4" fmla="*/ 77 w 375"/>
                  <a:gd name="T5" fmla="*/ 112 h 376"/>
                  <a:gd name="T6" fmla="*/ 57 w 375"/>
                  <a:gd name="T7" fmla="*/ 161 h 376"/>
                  <a:gd name="T8" fmla="*/ 57 w 375"/>
                  <a:gd name="T9" fmla="*/ 215 h 376"/>
                  <a:gd name="T10" fmla="*/ 77 w 375"/>
                  <a:gd name="T11" fmla="*/ 263 h 376"/>
                  <a:gd name="T12" fmla="*/ 114 w 375"/>
                  <a:gd name="T13" fmla="*/ 300 h 376"/>
                  <a:gd name="T14" fmla="*/ 162 w 375"/>
                  <a:gd name="T15" fmla="*/ 319 h 376"/>
                  <a:gd name="T16" fmla="*/ 215 w 375"/>
                  <a:gd name="T17" fmla="*/ 319 h 376"/>
                  <a:gd name="T18" fmla="*/ 264 w 375"/>
                  <a:gd name="T19" fmla="*/ 300 h 376"/>
                  <a:gd name="T20" fmla="*/ 300 w 375"/>
                  <a:gd name="T21" fmla="*/ 263 h 376"/>
                  <a:gd name="T22" fmla="*/ 321 w 375"/>
                  <a:gd name="T23" fmla="*/ 215 h 376"/>
                  <a:gd name="T24" fmla="*/ 321 w 375"/>
                  <a:gd name="T25" fmla="*/ 161 h 376"/>
                  <a:gd name="T26" fmla="*/ 300 w 375"/>
                  <a:gd name="T27" fmla="*/ 112 h 376"/>
                  <a:gd name="T28" fmla="*/ 264 w 375"/>
                  <a:gd name="T29" fmla="*/ 76 h 376"/>
                  <a:gd name="T30" fmla="*/ 215 w 375"/>
                  <a:gd name="T31" fmla="*/ 55 h 376"/>
                  <a:gd name="T32" fmla="*/ 178 w 375"/>
                  <a:gd name="T33" fmla="*/ 0 h 376"/>
                  <a:gd name="T34" fmla="*/ 207 w 375"/>
                  <a:gd name="T35" fmla="*/ 28 h 376"/>
                  <a:gd name="T36" fmla="*/ 261 w 375"/>
                  <a:gd name="T37" fmla="*/ 47 h 376"/>
                  <a:gd name="T38" fmla="*/ 306 w 375"/>
                  <a:gd name="T39" fmla="*/ 83 h 376"/>
                  <a:gd name="T40" fmla="*/ 336 w 375"/>
                  <a:gd name="T41" fmla="*/ 131 h 376"/>
                  <a:gd name="T42" fmla="*/ 349 w 375"/>
                  <a:gd name="T43" fmla="*/ 187 h 376"/>
                  <a:gd name="T44" fmla="*/ 375 w 375"/>
                  <a:gd name="T45" fmla="*/ 215 h 376"/>
                  <a:gd name="T46" fmla="*/ 354 w 375"/>
                  <a:gd name="T47" fmla="*/ 278 h 376"/>
                  <a:gd name="T48" fmla="*/ 312 w 375"/>
                  <a:gd name="T49" fmla="*/ 329 h 376"/>
                  <a:gd name="T50" fmla="*/ 256 w 375"/>
                  <a:gd name="T51" fmla="*/ 364 h 376"/>
                  <a:gd name="T52" fmla="*/ 189 w 375"/>
                  <a:gd name="T53" fmla="*/ 376 h 376"/>
                  <a:gd name="T54" fmla="*/ 123 w 375"/>
                  <a:gd name="T55" fmla="*/ 364 h 376"/>
                  <a:gd name="T56" fmla="*/ 67 w 375"/>
                  <a:gd name="T57" fmla="*/ 331 h 376"/>
                  <a:gd name="T58" fmla="*/ 27 w 375"/>
                  <a:gd name="T59" fmla="*/ 282 h 376"/>
                  <a:gd name="T60" fmla="*/ 4 w 375"/>
                  <a:gd name="T61" fmla="*/ 221 h 376"/>
                  <a:gd name="T62" fmla="*/ 4 w 375"/>
                  <a:gd name="T63" fmla="*/ 155 h 376"/>
                  <a:gd name="T64" fmla="*/ 24 w 375"/>
                  <a:gd name="T65" fmla="*/ 96 h 376"/>
                  <a:gd name="T66" fmla="*/ 64 w 375"/>
                  <a:gd name="T67" fmla="*/ 48 h 376"/>
                  <a:gd name="T68" fmla="*/ 116 w 375"/>
                  <a:gd name="T69" fmla="*/ 14 h 376"/>
                  <a:gd name="T70" fmla="*/ 178 w 375"/>
                  <a:gd name="T71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5" h="376">
                    <a:moveTo>
                      <a:pt x="189" y="53"/>
                    </a:moveTo>
                    <a:lnTo>
                      <a:pt x="162" y="55"/>
                    </a:lnTo>
                    <a:lnTo>
                      <a:pt x="137" y="64"/>
                    </a:lnTo>
                    <a:lnTo>
                      <a:pt x="114" y="76"/>
                    </a:lnTo>
                    <a:lnTo>
                      <a:pt x="93" y="93"/>
                    </a:lnTo>
                    <a:lnTo>
                      <a:pt x="77" y="112"/>
                    </a:lnTo>
                    <a:lnTo>
                      <a:pt x="65" y="135"/>
                    </a:lnTo>
                    <a:lnTo>
                      <a:pt x="57" y="161"/>
                    </a:lnTo>
                    <a:lnTo>
                      <a:pt x="54" y="187"/>
                    </a:lnTo>
                    <a:lnTo>
                      <a:pt x="57" y="215"/>
                    </a:lnTo>
                    <a:lnTo>
                      <a:pt x="65" y="240"/>
                    </a:lnTo>
                    <a:lnTo>
                      <a:pt x="77" y="263"/>
                    </a:lnTo>
                    <a:lnTo>
                      <a:pt x="93" y="283"/>
                    </a:lnTo>
                    <a:lnTo>
                      <a:pt x="114" y="300"/>
                    </a:lnTo>
                    <a:lnTo>
                      <a:pt x="137" y="312"/>
                    </a:lnTo>
                    <a:lnTo>
                      <a:pt x="162" y="319"/>
                    </a:lnTo>
                    <a:lnTo>
                      <a:pt x="189" y="323"/>
                    </a:lnTo>
                    <a:lnTo>
                      <a:pt x="215" y="319"/>
                    </a:lnTo>
                    <a:lnTo>
                      <a:pt x="241" y="312"/>
                    </a:lnTo>
                    <a:lnTo>
                      <a:pt x="264" y="300"/>
                    </a:lnTo>
                    <a:lnTo>
                      <a:pt x="284" y="283"/>
                    </a:lnTo>
                    <a:lnTo>
                      <a:pt x="300" y="263"/>
                    </a:lnTo>
                    <a:lnTo>
                      <a:pt x="312" y="240"/>
                    </a:lnTo>
                    <a:lnTo>
                      <a:pt x="321" y="215"/>
                    </a:lnTo>
                    <a:lnTo>
                      <a:pt x="323" y="187"/>
                    </a:lnTo>
                    <a:lnTo>
                      <a:pt x="321" y="161"/>
                    </a:lnTo>
                    <a:lnTo>
                      <a:pt x="312" y="135"/>
                    </a:lnTo>
                    <a:lnTo>
                      <a:pt x="300" y="112"/>
                    </a:lnTo>
                    <a:lnTo>
                      <a:pt x="284" y="93"/>
                    </a:lnTo>
                    <a:lnTo>
                      <a:pt x="264" y="76"/>
                    </a:lnTo>
                    <a:lnTo>
                      <a:pt x="241" y="64"/>
                    </a:lnTo>
                    <a:lnTo>
                      <a:pt x="215" y="55"/>
                    </a:lnTo>
                    <a:lnTo>
                      <a:pt x="189" y="53"/>
                    </a:lnTo>
                    <a:close/>
                    <a:moveTo>
                      <a:pt x="178" y="0"/>
                    </a:moveTo>
                    <a:lnTo>
                      <a:pt x="204" y="28"/>
                    </a:lnTo>
                    <a:lnTo>
                      <a:pt x="207" y="28"/>
                    </a:lnTo>
                    <a:lnTo>
                      <a:pt x="235" y="36"/>
                    </a:lnTo>
                    <a:lnTo>
                      <a:pt x="261" y="47"/>
                    </a:lnTo>
                    <a:lnTo>
                      <a:pt x="285" y="63"/>
                    </a:lnTo>
                    <a:lnTo>
                      <a:pt x="306" y="83"/>
                    </a:lnTo>
                    <a:lnTo>
                      <a:pt x="323" y="106"/>
                    </a:lnTo>
                    <a:lnTo>
                      <a:pt x="336" y="131"/>
                    </a:lnTo>
                    <a:lnTo>
                      <a:pt x="345" y="158"/>
                    </a:lnTo>
                    <a:lnTo>
                      <a:pt x="349" y="187"/>
                    </a:lnTo>
                    <a:lnTo>
                      <a:pt x="349" y="191"/>
                    </a:lnTo>
                    <a:lnTo>
                      <a:pt x="375" y="215"/>
                    </a:lnTo>
                    <a:lnTo>
                      <a:pt x="367" y="247"/>
                    </a:lnTo>
                    <a:lnTo>
                      <a:pt x="354" y="278"/>
                    </a:lnTo>
                    <a:lnTo>
                      <a:pt x="335" y="306"/>
                    </a:lnTo>
                    <a:lnTo>
                      <a:pt x="312" y="329"/>
                    </a:lnTo>
                    <a:lnTo>
                      <a:pt x="286" y="349"/>
                    </a:lnTo>
                    <a:lnTo>
                      <a:pt x="256" y="364"/>
                    </a:lnTo>
                    <a:lnTo>
                      <a:pt x="223" y="373"/>
                    </a:lnTo>
                    <a:lnTo>
                      <a:pt x="189" y="376"/>
                    </a:lnTo>
                    <a:lnTo>
                      <a:pt x="155" y="373"/>
                    </a:lnTo>
                    <a:lnTo>
                      <a:pt x="123" y="364"/>
                    </a:lnTo>
                    <a:lnTo>
                      <a:pt x="94" y="350"/>
                    </a:lnTo>
                    <a:lnTo>
                      <a:pt x="67" y="331"/>
                    </a:lnTo>
                    <a:lnTo>
                      <a:pt x="45" y="310"/>
                    </a:lnTo>
                    <a:lnTo>
                      <a:pt x="27" y="282"/>
                    </a:lnTo>
                    <a:lnTo>
                      <a:pt x="12" y="254"/>
                    </a:lnTo>
                    <a:lnTo>
                      <a:pt x="4" y="221"/>
                    </a:lnTo>
                    <a:lnTo>
                      <a:pt x="0" y="187"/>
                    </a:lnTo>
                    <a:lnTo>
                      <a:pt x="4" y="155"/>
                    </a:lnTo>
                    <a:lnTo>
                      <a:pt x="11" y="124"/>
                    </a:lnTo>
                    <a:lnTo>
                      <a:pt x="24" y="96"/>
                    </a:lnTo>
                    <a:lnTo>
                      <a:pt x="42" y="70"/>
                    </a:lnTo>
                    <a:lnTo>
                      <a:pt x="64" y="48"/>
                    </a:lnTo>
                    <a:lnTo>
                      <a:pt x="89" y="28"/>
                    </a:lnTo>
                    <a:lnTo>
                      <a:pt x="116" y="14"/>
                    </a:lnTo>
                    <a:lnTo>
                      <a:pt x="147" y="4"/>
                    </a:lnTo>
                    <a:lnTo>
                      <a:pt x="1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629">
                <a:extLst>
                  <a:ext uri="{FF2B5EF4-FFF2-40B4-BE49-F238E27FC236}">
                    <a16:creationId xmlns:a16="http://schemas.microsoft.com/office/drawing/2014/main" id="{DAE60D5A-D7D0-488E-8902-BD24C280A8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60751" y="1068388"/>
                <a:ext cx="395288" cy="396875"/>
              </a:xfrm>
              <a:custGeom>
                <a:avLst/>
                <a:gdLst>
                  <a:gd name="T0" fmla="*/ 175 w 249"/>
                  <a:gd name="T1" fmla="*/ 195 h 250"/>
                  <a:gd name="T2" fmla="*/ 170 w 249"/>
                  <a:gd name="T3" fmla="*/ 204 h 250"/>
                  <a:gd name="T4" fmla="*/ 172 w 249"/>
                  <a:gd name="T5" fmla="*/ 214 h 250"/>
                  <a:gd name="T6" fmla="*/ 184 w 249"/>
                  <a:gd name="T7" fmla="*/ 220 h 250"/>
                  <a:gd name="T8" fmla="*/ 195 w 249"/>
                  <a:gd name="T9" fmla="*/ 215 h 250"/>
                  <a:gd name="T10" fmla="*/ 197 w 249"/>
                  <a:gd name="T11" fmla="*/ 205 h 250"/>
                  <a:gd name="T12" fmla="*/ 192 w 249"/>
                  <a:gd name="T13" fmla="*/ 194 h 250"/>
                  <a:gd name="T14" fmla="*/ 65 w 249"/>
                  <a:gd name="T15" fmla="*/ 192 h 250"/>
                  <a:gd name="T16" fmla="*/ 54 w 249"/>
                  <a:gd name="T17" fmla="*/ 198 h 250"/>
                  <a:gd name="T18" fmla="*/ 52 w 249"/>
                  <a:gd name="T19" fmla="*/ 208 h 250"/>
                  <a:gd name="T20" fmla="*/ 57 w 249"/>
                  <a:gd name="T21" fmla="*/ 217 h 250"/>
                  <a:gd name="T22" fmla="*/ 69 w 249"/>
                  <a:gd name="T23" fmla="*/ 219 h 250"/>
                  <a:gd name="T24" fmla="*/ 79 w 249"/>
                  <a:gd name="T25" fmla="*/ 207 h 250"/>
                  <a:gd name="T26" fmla="*/ 69 w 249"/>
                  <a:gd name="T27" fmla="*/ 193 h 250"/>
                  <a:gd name="T28" fmla="*/ 216 w 249"/>
                  <a:gd name="T29" fmla="*/ 81 h 250"/>
                  <a:gd name="T30" fmla="*/ 207 w 249"/>
                  <a:gd name="T31" fmla="*/ 98 h 250"/>
                  <a:gd name="T32" fmla="*/ 216 w 249"/>
                  <a:gd name="T33" fmla="*/ 107 h 250"/>
                  <a:gd name="T34" fmla="*/ 231 w 249"/>
                  <a:gd name="T35" fmla="*/ 104 h 250"/>
                  <a:gd name="T36" fmla="*/ 231 w 249"/>
                  <a:gd name="T37" fmla="*/ 85 h 250"/>
                  <a:gd name="T38" fmla="*/ 220 w 249"/>
                  <a:gd name="T39" fmla="*/ 80 h 250"/>
                  <a:gd name="T40" fmla="*/ 20 w 249"/>
                  <a:gd name="T41" fmla="*/ 83 h 250"/>
                  <a:gd name="T42" fmla="*/ 16 w 249"/>
                  <a:gd name="T43" fmla="*/ 97 h 250"/>
                  <a:gd name="T44" fmla="*/ 29 w 249"/>
                  <a:gd name="T45" fmla="*/ 108 h 250"/>
                  <a:gd name="T46" fmla="*/ 40 w 249"/>
                  <a:gd name="T47" fmla="*/ 103 h 250"/>
                  <a:gd name="T48" fmla="*/ 40 w 249"/>
                  <a:gd name="T49" fmla="*/ 84 h 250"/>
                  <a:gd name="T50" fmla="*/ 125 w 249"/>
                  <a:gd name="T51" fmla="*/ 50 h 250"/>
                  <a:gd name="T52" fmla="*/ 72 w 249"/>
                  <a:gd name="T53" fmla="*/ 72 h 250"/>
                  <a:gd name="T54" fmla="*/ 50 w 249"/>
                  <a:gd name="T55" fmla="*/ 124 h 250"/>
                  <a:gd name="T56" fmla="*/ 72 w 249"/>
                  <a:gd name="T57" fmla="*/ 178 h 250"/>
                  <a:gd name="T58" fmla="*/ 125 w 249"/>
                  <a:gd name="T59" fmla="*/ 200 h 250"/>
                  <a:gd name="T60" fmla="*/ 177 w 249"/>
                  <a:gd name="T61" fmla="*/ 178 h 250"/>
                  <a:gd name="T62" fmla="*/ 199 w 249"/>
                  <a:gd name="T63" fmla="*/ 124 h 250"/>
                  <a:gd name="T64" fmla="*/ 177 w 249"/>
                  <a:gd name="T65" fmla="*/ 72 h 250"/>
                  <a:gd name="T66" fmla="*/ 125 w 249"/>
                  <a:gd name="T67" fmla="*/ 50 h 250"/>
                  <a:gd name="T68" fmla="*/ 116 w 249"/>
                  <a:gd name="T69" fmla="*/ 13 h 250"/>
                  <a:gd name="T70" fmla="*/ 111 w 249"/>
                  <a:gd name="T71" fmla="*/ 24 h 250"/>
                  <a:gd name="T72" fmla="*/ 116 w 249"/>
                  <a:gd name="T73" fmla="*/ 36 h 250"/>
                  <a:gd name="T74" fmla="*/ 129 w 249"/>
                  <a:gd name="T75" fmla="*/ 38 h 250"/>
                  <a:gd name="T76" fmla="*/ 138 w 249"/>
                  <a:gd name="T77" fmla="*/ 28 h 250"/>
                  <a:gd name="T78" fmla="*/ 136 w 249"/>
                  <a:gd name="T79" fmla="*/ 16 h 250"/>
                  <a:gd name="T80" fmla="*/ 125 w 249"/>
                  <a:gd name="T81" fmla="*/ 11 h 250"/>
                  <a:gd name="T82" fmla="*/ 180 w 249"/>
                  <a:gd name="T83" fmla="*/ 13 h 250"/>
                  <a:gd name="T84" fmla="*/ 236 w 249"/>
                  <a:gd name="T85" fmla="*/ 70 h 250"/>
                  <a:gd name="T86" fmla="*/ 246 w 249"/>
                  <a:gd name="T87" fmla="*/ 154 h 250"/>
                  <a:gd name="T88" fmla="*/ 203 w 249"/>
                  <a:gd name="T89" fmla="*/ 223 h 250"/>
                  <a:gd name="T90" fmla="*/ 125 w 249"/>
                  <a:gd name="T91" fmla="*/ 250 h 250"/>
                  <a:gd name="T92" fmla="*/ 47 w 249"/>
                  <a:gd name="T93" fmla="*/ 223 h 250"/>
                  <a:gd name="T94" fmla="*/ 3 w 249"/>
                  <a:gd name="T95" fmla="*/ 154 h 250"/>
                  <a:gd name="T96" fmla="*/ 13 w 249"/>
                  <a:gd name="T97" fmla="*/ 70 h 250"/>
                  <a:gd name="T98" fmla="*/ 69 w 249"/>
                  <a:gd name="T99" fmla="*/ 1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9" h="250">
                    <a:moveTo>
                      <a:pt x="184" y="192"/>
                    </a:moveTo>
                    <a:lnTo>
                      <a:pt x="180" y="193"/>
                    </a:lnTo>
                    <a:lnTo>
                      <a:pt x="175" y="195"/>
                    </a:lnTo>
                    <a:lnTo>
                      <a:pt x="173" y="198"/>
                    </a:lnTo>
                    <a:lnTo>
                      <a:pt x="171" y="201"/>
                    </a:lnTo>
                    <a:lnTo>
                      <a:pt x="170" y="204"/>
                    </a:lnTo>
                    <a:lnTo>
                      <a:pt x="170" y="207"/>
                    </a:lnTo>
                    <a:lnTo>
                      <a:pt x="171" y="212"/>
                    </a:lnTo>
                    <a:lnTo>
                      <a:pt x="172" y="214"/>
                    </a:lnTo>
                    <a:lnTo>
                      <a:pt x="175" y="217"/>
                    </a:lnTo>
                    <a:lnTo>
                      <a:pt x="180" y="219"/>
                    </a:lnTo>
                    <a:lnTo>
                      <a:pt x="184" y="220"/>
                    </a:lnTo>
                    <a:lnTo>
                      <a:pt x="188" y="219"/>
                    </a:lnTo>
                    <a:lnTo>
                      <a:pt x="192" y="217"/>
                    </a:lnTo>
                    <a:lnTo>
                      <a:pt x="195" y="215"/>
                    </a:lnTo>
                    <a:lnTo>
                      <a:pt x="196" y="212"/>
                    </a:lnTo>
                    <a:lnTo>
                      <a:pt x="197" y="208"/>
                    </a:lnTo>
                    <a:lnTo>
                      <a:pt x="197" y="205"/>
                    </a:lnTo>
                    <a:lnTo>
                      <a:pt x="197" y="201"/>
                    </a:lnTo>
                    <a:lnTo>
                      <a:pt x="195" y="198"/>
                    </a:lnTo>
                    <a:lnTo>
                      <a:pt x="192" y="194"/>
                    </a:lnTo>
                    <a:lnTo>
                      <a:pt x="188" y="193"/>
                    </a:lnTo>
                    <a:lnTo>
                      <a:pt x="184" y="192"/>
                    </a:lnTo>
                    <a:close/>
                    <a:moveTo>
                      <a:pt x="65" y="192"/>
                    </a:moveTo>
                    <a:lnTo>
                      <a:pt x="61" y="193"/>
                    </a:lnTo>
                    <a:lnTo>
                      <a:pt x="57" y="194"/>
                    </a:lnTo>
                    <a:lnTo>
                      <a:pt x="54" y="198"/>
                    </a:lnTo>
                    <a:lnTo>
                      <a:pt x="52" y="201"/>
                    </a:lnTo>
                    <a:lnTo>
                      <a:pt x="52" y="204"/>
                    </a:lnTo>
                    <a:lnTo>
                      <a:pt x="52" y="208"/>
                    </a:lnTo>
                    <a:lnTo>
                      <a:pt x="53" y="212"/>
                    </a:lnTo>
                    <a:lnTo>
                      <a:pt x="54" y="215"/>
                    </a:lnTo>
                    <a:lnTo>
                      <a:pt x="57" y="217"/>
                    </a:lnTo>
                    <a:lnTo>
                      <a:pt x="61" y="219"/>
                    </a:lnTo>
                    <a:lnTo>
                      <a:pt x="65" y="220"/>
                    </a:lnTo>
                    <a:lnTo>
                      <a:pt x="69" y="219"/>
                    </a:lnTo>
                    <a:lnTo>
                      <a:pt x="74" y="217"/>
                    </a:lnTo>
                    <a:lnTo>
                      <a:pt x="77" y="214"/>
                    </a:lnTo>
                    <a:lnTo>
                      <a:pt x="79" y="207"/>
                    </a:lnTo>
                    <a:lnTo>
                      <a:pt x="78" y="201"/>
                    </a:lnTo>
                    <a:lnTo>
                      <a:pt x="74" y="195"/>
                    </a:lnTo>
                    <a:lnTo>
                      <a:pt x="69" y="193"/>
                    </a:lnTo>
                    <a:lnTo>
                      <a:pt x="65" y="192"/>
                    </a:lnTo>
                    <a:close/>
                    <a:moveTo>
                      <a:pt x="220" y="80"/>
                    </a:moveTo>
                    <a:lnTo>
                      <a:pt x="216" y="81"/>
                    </a:lnTo>
                    <a:lnTo>
                      <a:pt x="210" y="84"/>
                    </a:lnTo>
                    <a:lnTo>
                      <a:pt x="207" y="91"/>
                    </a:lnTo>
                    <a:lnTo>
                      <a:pt x="207" y="98"/>
                    </a:lnTo>
                    <a:lnTo>
                      <a:pt x="209" y="103"/>
                    </a:lnTo>
                    <a:lnTo>
                      <a:pt x="212" y="105"/>
                    </a:lnTo>
                    <a:lnTo>
                      <a:pt x="216" y="107"/>
                    </a:lnTo>
                    <a:lnTo>
                      <a:pt x="220" y="108"/>
                    </a:lnTo>
                    <a:lnTo>
                      <a:pt x="224" y="107"/>
                    </a:lnTo>
                    <a:lnTo>
                      <a:pt x="231" y="104"/>
                    </a:lnTo>
                    <a:lnTo>
                      <a:pt x="234" y="97"/>
                    </a:lnTo>
                    <a:lnTo>
                      <a:pt x="233" y="90"/>
                    </a:lnTo>
                    <a:lnTo>
                      <a:pt x="231" y="85"/>
                    </a:lnTo>
                    <a:lnTo>
                      <a:pt x="229" y="83"/>
                    </a:lnTo>
                    <a:lnTo>
                      <a:pt x="224" y="81"/>
                    </a:lnTo>
                    <a:lnTo>
                      <a:pt x="220" y="80"/>
                    </a:lnTo>
                    <a:close/>
                    <a:moveTo>
                      <a:pt x="29" y="80"/>
                    </a:moveTo>
                    <a:lnTo>
                      <a:pt x="25" y="81"/>
                    </a:lnTo>
                    <a:lnTo>
                      <a:pt x="20" y="83"/>
                    </a:lnTo>
                    <a:lnTo>
                      <a:pt x="18" y="85"/>
                    </a:lnTo>
                    <a:lnTo>
                      <a:pt x="16" y="90"/>
                    </a:lnTo>
                    <a:lnTo>
                      <a:pt x="16" y="97"/>
                    </a:lnTo>
                    <a:lnTo>
                      <a:pt x="18" y="104"/>
                    </a:lnTo>
                    <a:lnTo>
                      <a:pt x="25" y="107"/>
                    </a:lnTo>
                    <a:lnTo>
                      <a:pt x="29" y="108"/>
                    </a:lnTo>
                    <a:lnTo>
                      <a:pt x="33" y="107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98"/>
                    </a:lnTo>
                    <a:lnTo>
                      <a:pt x="43" y="91"/>
                    </a:lnTo>
                    <a:lnTo>
                      <a:pt x="40" y="84"/>
                    </a:lnTo>
                    <a:lnTo>
                      <a:pt x="33" y="81"/>
                    </a:lnTo>
                    <a:lnTo>
                      <a:pt x="29" y="80"/>
                    </a:lnTo>
                    <a:close/>
                    <a:moveTo>
                      <a:pt x="125" y="50"/>
                    </a:moveTo>
                    <a:lnTo>
                      <a:pt x="104" y="54"/>
                    </a:lnTo>
                    <a:lnTo>
                      <a:pt x="87" y="60"/>
                    </a:lnTo>
                    <a:lnTo>
                      <a:pt x="72" y="72"/>
                    </a:lnTo>
                    <a:lnTo>
                      <a:pt x="61" y="87"/>
                    </a:lnTo>
                    <a:lnTo>
                      <a:pt x="53" y="105"/>
                    </a:lnTo>
                    <a:lnTo>
                      <a:pt x="50" y="124"/>
                    </a:lnTo>
                    <a:lnTo>
                      <a:pt x="53" y="145"/>
                    </a:lnTo>
                    <a:lnTo>
                      <a:pt x="61" y="163"/>
                    </a:lnTo>
                    <a:lnTo>
                      <a:pt x="72" y="178"/>
                    </a:lnTo>
                    <a:lnTo>
                      <a:pt x="87" y="189"/>
                    </a:lnTo>
                    <a:lnTo>
                      <a:pt x="104" y="196"/>
                    </a:lnTo>
                    <a:lnTo>
                      <a:pt x="125" y="200"/>
                    </a:lnTo>
                    <a:lnTo>
                      <a:pt x="145" y="196"/>
                    </a:lnTo>
                    <a:lnTo>
                      <a:pt x="162" y="189"/>
                    </a:lnTo>
                    <a:lnTo>
                      <a:pt x="177" y="178"/>
                    </a:lnTo>
                    <a:lnTo>
                      <a:pt x="189" y="163"/>
                    </a:lnTo>
                    <a:lnTo>
                      <a:pt x="196" y="145"/>
                    </a:lnTo>
                    <a:lnTo>
                      <a:pt x="199" y="124"/>
                    </a:lnTo>
                    <a:lnTo>
                      <a:pt x="196" y="105"/>
                    </a:lnTo>
                    <a:lnTo>
                      <a:pt x="189" y="87"/>
                    </a:lnTo>
                    <a:lnTo>
                      <a:pt x="177" y="72"/>
                    </a:lnTo>
                    <a:lnTo>
                      <a:pt x="162" y="60"/>
                    </a:lnTo>
                    <a:lnTo>
                      <a:pt x="145" y="54"/>
                    </a:lnTo>
                    <a:lnTo>
                      <a:pt x="125" y="50"/>
                    </a:lnTo>
                    <a:close/>
                    <a:moveTo>
                      <a:pt x="125" y="11"/>
                    </a:moveTo>
                    <a:lnTo>
                      <a:pt x="121" y="11"/>
                    </a:lnTo>
                    <a:lnTo>
                      <a:pt x="116" y="13"/>
                    </a:lnTo>
                    <a:lnTo>
                      <a:pt x="113" y="16"/>
                    </a:lnTo>
                    <a:lnTo>
                      <a:pt x="111" y="20"/>
                    </a:lnTo>
                    <a:lnTo>
                      <a:pt x="111" y="24"/>
                    </a:lnTo>
                    <a:lnTo>
                      <a:pt x="111" y="28"/>
                    </a:lnTo>
                    <a:lnTo>
                      <a:pt x="113" y="33"/>
                    </a:lnTo>
                    <a:lnTo>
                      <a:pt x="116" y="36"/>
                    </a:lnTo>
                    <a:lnTo>
                      <a:pt x="121" y="38"/>
                    </a:lnTo>
                    <a:lnTo>
                      <a:pt x="125" y="38"/>
                    </a:lnTo>
                    <a:lnTo>
                      <a:pt x="129" y="38"/>
                    </a:lnTo>
                    <a:lnTo>
                      <a:pt x="133" y="36"/>
                    </a:lnTo>
                    <a:lnTo>
                      <a:pt x="136" y="33"/>
                    </a:lnTo>
                    <a:lnTo>
                      <a:pt x="138" y="28"/>
                    </a:lnTo>
                    <a:lnTo>
                      <a:pt x="138" y="24"/>
                    </a:lnTo>
                    <a:lnTo>
                      <a:pt x="138" y="20"/>
                    </a:lnTo>
                    <a:lnTo>
                      <a:pt x="136" y="16"/>
                    </a:lnTo>
                    <a:lnTo>
                      <a:pt x="133" y="13"/>
                    </a:lnTo>
                    <a:lnTo>
                      <a:pt x="129" y="11"/>
                    </a:lnTo>
                    <a:lnTo>
                      <a:pt x="125" y="11"/>
                    </a:lnTo>
                    <a:close/>
                    <a:moveTo>
                      <a:pt x="125" y="0"/>
                    </a:moveTo>
                    <a:lnTo>
                      <a:pt x="153" y="3"/>
                    </a:lnTo>
                    <a:lnTo>
                      <a:pt x="180" y="13"/>
                    </a:lnTo>
                    <a:lnTo>
                      <a:pt x="203" y="27"/>
                    </a:lnTo>
                    <a:lnTo>
                      <a:pt x="222" y="47"/>
                    </a:lnTo>
                    <a:lnTo>
                      <a:pt x="236" y="70"/>
                    </a:lnTo>
                    <a:lnTo>
                      <a:pt x="246" y="96"/>
                    </a:lnTo>
                    <a:lnTo>
                      <a:pt x="249" y="124"/>
                    </a:lnTo>
                    <a:lnTo>
                      <a:pt x="246" y="154"/>
                    </a:lnTo>
                    <a:lnTo>
                      <a:pt x="236" y="180"/>
                    </a:lnTo>
                    <a:lnTo>
                      <a:pt x="222" y="203"/>
                    </a:lnTo>
                    <a:lnTo>
                      <a:pt x="203" y="223"/>
                    </a:lnTo>
                    <a:lnTo>
                      <a:pt x="180" y="237"/>
                    </a:lnTo>
                    <a:lnTo>
                      <a:pt x="153" y="247"/>
                    </a:lnTo>
                    <a:lnTo>
                      <a:pt x="125" y="250"/>
                    </a:lnTo>
                    <a:lnTo>
                      <a:pt x="96" y="247"/>
                    </a:lnTo>
                    <a:lnTo>
                      <a:pt x="69" y="237"/>
                    </a:lnTo>
                    <a:lnTo>
                      <a:pt x="47" y="223"/>
                    </a:lnTo>
                    <a:lnTo>
                      <a:pt x="27" y="203"/>
                    </a:lnTo>
                    <a:lnTo>
                      <a:pt x="13" y="180"/>
                    </a:lnTo>
                    <a:lnTo>
                      <a:pt x="3" y="154"/>
                    </a:lnTo>
                    <a:lnTo>
                      <a:pt x="0" y="124"/>
                    </a:lnTo>
                    <a:lnTo>
                      <a:pt x="3" y="96"/>
                    </a:lnTo>
                    <a:lnTo>
                      <a:pt x="13" y="70"/>
                    </a:lnTo>
                    <a:lnTo>
                      <a:pt x="27" y="47"/>
                    </a:lnTo>
                    <a:lnTo>
                      <a:pt x="47" y="27"/>
                    </a:lnTo>
                    <a:lnTo>
                      <a:pt x="69" y="13"/>
                    </a:lnTo>
                    <a:lnTo>
                      <a:pt x="96" y="3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630">
                <a:extLst>
                  <a:ext uri="{FF2B5EF4-FFF2-40B4-BE49-F238E27FC236}">
                    <a16:creationId xmlns:a16="http://schemas.microsoft.com/office/drawing/2014/main" id="{670E44D0-2E04-4B52-A4E0-34E331B2F1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49651" y="779463"/>
                <a:ext cx="598488" cy="622300"/>
              </a:xfrm>
              <a:custGeom>
                <a:avLst/>
                <a:gdLst>
                  <a:gd name="T0" fmla="*/ 99 w 377"/>
                  <a:gd name="T1" fmla="*/ 28 h 392"/>
                  <a:gd name="T2" fmla="*/ 82 w 377"/>
                  <a:gd name="T3" fmla="*/ 41 h 392"/>
                  <a:gd name="T4" fmla="*/ 79 w 377"/>
                  <a:gd name="T5" fmla="*/ 65 h 392"/>
                  <a:gd name="T6" fmla="*/ 94 w 377"/>
                  <a:gd name="T7" fmla="*/ 84 h 392"/>
                  <a:gd name="T8" fmla="*/ 256 w 377"/>
                  <a:gd name="T9" fmla="*/ 217 h 392"/>
                  <a:gd name="T10" fmla="*/ 308 w 377"/>
                  <a:gd name="T11" fmla="*/ 330 h 392"/>
                  <a:gd name="T12" fmla="*/ 329 w 377"/>
                  <a:gd name="T13" fmla="*/ 339 h 392"/>
                  <a:gd name="T14" fmla="*/ 341 w 377"/>
                  <a:gd name="T15" fmla="*/ 337 h 392"/>
                  <a:gd name="T16" fmla="*/ 353 w 377"/>
                  <a:gd name="T17" fmla="*/ 328 h 392"/>
                  <a:gd name="T18" fmla="*/ 360 w 377"/>
                  <a:gd name="T19" fmla="*/ 308 h 392"/>
                  <a:gd name="T20" fmla="*/ 311 w 377"/>
                  <a:gd name="T21" fmla="*/ 188 h 392"/>
                  <a:gd name="T22" fmla="*/ 306 w 377"/>
                  <a:gd name="T23" fmla="*/ 180 h 392"/>
                  <a:gd name="T24" fmla="*/ 226 w 377"/>
                  <a:gd name="T25" fmla="*/ 90 h 392"/>
                  <a:gd name="T26" fmla="*/ 125 w 377"/>
                  <a:gd name="T27" fmla="*/ 30 h 392"/>
                  <a:gd name="T28" fmla="*/ 115 w 377"/>
                  <a:gd name="T29" fmla="*/ 27 h 392"/>
                  <a:gd name="T30" fmla="*/ 93 w 377"/>
                  <a:gd name="T31" fmla="*/ 0 h 392"/>
                  <a:gd name="T32" fmla="*/ 168 w 377"/>
                  <a:gd name="T33" fmla="*/ 13 h 392"/>
                  <a:gd name="T34" fmla="*/ 238 w 377"/>
                  <a:gd name="T35" fmla="*/ 46 h 392"/>
                  <a:gd name="T36" fmla="*/ 300 w 377"/>
                  <a:gd name="T37" fmla="*/ 98 h 392"/>
                  <a:gd name="T38" fmla="*/ 345 w 377"/>
                  <a:gd name="T39" fmla="*/ 164 h 392"/>
                  <a:gd name="T40" fmla="*/ 370 w 377"/>
                  <a:gd name="T41" fmla="*/ 234 h 392"/>
                  <a:gd name="T42" fmla="*/ 377 w 377"/>
                  <a:gd name="T43" fmla="*/ 309 h 392"/>
                  <a:gd name="T44" fmla="*/ 364 w 377"/>
                  <a:gd name="T45" fmla="*/ 384 h 392"/>
                  <a:gd name="T46" fmla="*/ 353 w 377"/>
                  <a:gd name="T47" fmla="*/ 392 h 392"/>
                  <a:gd name="T48" fmla="*/ 335 w 377"/>
                  <a:gd name="T49" fmla="*/ 392 h 392"/>
                  <a:gd name="T50" fmla="*/ 327 w 377"/>
                  <a:gd name="T51" fmla="*/ 390 h 392"/>
                  <a:gd name="T52" fmla="*/ 234 w 377"/>
                  <a:gd name="T53" fmla="*/ 276 h 392"/>
                  <a:gd name="T54" fmla="*/ 211 w 377"/>
                  <a:gd name="T55" fmla="*/ 221 h 392"/>
                  <a:gd name="T56" fmla="*/ 169 w 377"/>
                  <a:gd name="T57" fmla="*/ 174 h 392"/>
                  <a:gd name="T58" fmla="*/ 117 w 377"/>
                  <a:gd name="T59" fmla="*/ 146 h 392"/>
                  <a:gd name="T60" fmla="*/ 0 w 377"/>
                  <a:gd name="T61" fmla="*/ 42 h 392"/>
                  <a:gd name="T62" fmla="*/ 3 w 377"/>
                  <a:gd name="T63" fmla="*/ 34 h 392"/>
                  <a:gd name="T64" fmla="*/ 7 w 377"/>
                  <a:gd name="T65" fmla="*/ 15 h 392"/>
                  <a:gd name="T66" fmla="*/ 16 w 377"/>
                  <a:gd name="T67" fmla="*/ 4 h 392"/>
                  <a:gd name="T68" fmla="*/ 93 w 377"/>
                  <a:gd name="T6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77" h="392">
                    <a:moveTo>
                      <a:pt x="109" y="26"/>
                    </a:moveTo>
                    <a:lnTo>
                      <a:pt x="99" y="28"/>
                    </a:lnTo>
                    <a:lnTo>
                      <a:pt x="90" y="34"/>
                    </a:lnTo>
                    <a:lnTo>
                      <a:pt x="82" y="41"/>
                    </a:lnTo>
                    <a:lnTo>
                      <a:pt x="79" y="53"/>
                    </a:lnTo>
                    <a:lnTo>
                      <a:pt x="79" y="65"/>
                    </a:lnTo>
                    <a:lnTo>
                      <a:pt x="84" y="75"/>
                    </a:lnTo>
                    <a:lnTo>
                      <a:pt x="94" y="84"/>
                    </a:lnTo>
                    <a:lnTo>
                      <a:pt x="187" y="138"/>
                    </a:lnTo>
                    <a:lnTo>
                      <a:pt x="256" y="217"/>
                    </a:lnTo>
                    <a:lnTo>
                      <a:pt x="300" y="321"/>
                    </a:lnTo>
                    <a:lnTo>
                      <a:pt x="308" y="330"/>
                    </a:lnTo>
                    <a:lnTo>
                      <a:pt x="318" y="337"/>
                    </a:lnTo>
                    <a:lnTo>
                      <a:pt x="329" y="339"/>
                    </a:lnTo>
                    <a:lnTo>
                      <a:pt x="335" y="339"/>
                    </a:lnTo>
                    <a:lnTo>
                      <a:pt x="341" y="337"/>
                    </a:lnTo>
                    <a:lnTo>
                      <a:pt x="344" y="336"/>
                    </a:lnTo>
                    <a:lnTo>
                      <a:pt x="353" y="328"/>
                    </a:lnTo>
                    <a:lnTo>
                      <a:pt x="358" y="318"/>
                    </a:lnTo>
                    <a:lnTo>
                      <a:pt x="360" y="308"/>
                    </a:lnTo>
                    <a:lnTo>
                      <a:pt x="357" y="297"/>
                    </a:lnTo>
                    <a:lnTo>
                      <a:pt x="311" y="188"/>
                    </a:lnTo>
                    <a:lnTo>
                      <a:pt x="308" y="184"/>
                    </a:lnTo>
                    <a:lnTo>
                      <a:pt x="306" y="180"/>
                    </a:lnTo>
                    <a:lnTo>
                      <a:pt x="231" y="94"/>
                    </a:lnTo>
                    <a:lnTo>
                      <a:pt x="226" y="90"/>
                    </a:lnTo>
                    <a:lnTo>
                      <a:pt x="223" y="88"/>
                    </a:lnTo>
                    <a:lnTo>
                      <a:pt x="125" y="30"/>
                    </a:lnTo>
                    <a:lnTo>
                      <a:pt x="120" y="28"/>
                    </a:lnTo>
                    <a:lnTo>
                      <a:pt x="115" y="27"/>
                    </a:lnTo>
                    <a:lnTo>
                      <a:pt x="109" y="26"/>
                    </a:lnTo>
                    <a:close/>
                    <a:moveTo>
                      <a:pt x="93" y="0"/>
                    </a:moveTo>
                    <a:lnTo>
                      <a:pt x="131" y="4"/>
                    </a:lnTo>
                    <a:lnTo>
                      <a:pt x="168" y="13"/>
                    </a:lnTo>
                    <a:lnTo>
                      <a:pt x="204" y="27"/>
                    </a:lnTo>
                    <a:lnTo>
                      <a:pt x="238" y="46"/>
                    </a:lnTo>
                    <a:lnTo>
                      <a:pt x="271" y="70"/>
                    </a:lnTo>
                    <a:lnTo>
                      <a:pt x="300" y="98"/>
                    </a:lnTo>
                    <a:lnTo>
                      <a:pt x="325" y="131"/>
                    </a:lnTo>
                    <a:lnTo>
                      <a:pt x="345" y="164"/>
                    </a:lnTo>
                    <a:lnTo>
                      <a:pt x="360" y="198"/>
                    </a:lnTo>
                    <a:lnTo>
                      <a:pt x="370" y="234"/>
                    </a:lnTo>
                    <a:lnTo>
                      <a:pt x="376" y="272"/>
                    </a:lnTo>
                    <a:lnTo>
                      <a:pt x="377" y="309"/>
                    </a:lnTo>
                    <a:lnTo>
                      <a:pt x="372" y="347"/>
                    </a:lnTo>
                    <a:lnTo>
                      <a:pt x="364" y="384"/>
                    </a:lnTo>
                    <a:lnTo>
                      <a:pt x="359" y="389"/>
                    </a:lnTo>
                    <a:lnTo>
                      <a:pt x="353" y="392"/>
                    </a:lnTo>
                    <a:lnTo>
                      <a:pt x="344" y="392"/>
                    </a:lnTo>
                    <a:lnTo>
                      <a:pt x="335" y="392"/>
                    </a:lnTo>
                    <a:lnTo>
                      <a:pt x="329" y="390"/>
                    </a:lnTo>
                    <a:lnTo>
                      <a:pt x="327" y="390"/>
                    </a:lnTo>
                    <a:lnTo>
                      <a:pt x="237" y="305"/>
                    </a:lnTo>
                    <a:lnTo>
                      <a:pt x="234" y="276"/>
                    </a:lnTo>
                    <a:lnTo>
                      <a:pt x="224" y="248"/>
                    </a:lnTo>
                    <a:lnTo>
                      <a:pt x="211" y="221"/>
                    </a:lnTo>
                    <a:lnTo>
                      <a:pt x="192" y="196"/>
                    </a:lnTo>
                    <a:lnTo>
                      <a:pt x="169" y="174"/>
                    </a:lnTo>
                    <a:lnTo>
                      <a:pt x="144" y="158"/>
                    </a:lnTo>
                    <a:lnTo>
                      <a:pt x="117" y="146"/>
                    </a:lnTo>
                    <a:lnTo>
                      <a:pt x="88" y="140"/>
                    </a:lnTo>
                    <a:lnTo>
                      <a:pt x="0" y="42"/>
                    </a:lnTo>
                    <a:lnTo>
                      <a:pt x="1" y="40"/>
                    </a:lnTo>
                    <a:lnTo>
                      <a:pt x="3" y="34"/>
                    </a:lnTo>
                    <a:lnTo>
                      <a:pt x="4" y="24"/>
                    </a:lnTo>
                    <a:lnTo>
                      <a:pt x="7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55" y="0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Freeform 631">
                <a:extLst>
                  <a:ext uri="{FF2B5EF4-FFF2-40B4-BE49-F238E27FC236}">
                    <a16:creationId xmlns:a16="http://schemas.microsoft.com/office/drawing/2014/main" id="{B2370865-4767-4750-A039-40EF02A59C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7763" y="835026"/>
                <a:ext cx="420688" cy="471488"/>
              </a:xfrm>
              <a:custGeom>
                <a:avLst/>
                <a:gdLst>
                  <a:gd name="T0" fmla="*/ 234 w 265"/>
                  <a:gd name="T1" fmla="*/ 259 h 297"/>
                  <a:gd name="T2" fmla="*/ 229 w 265"/>
                  <a:gd name="T3" fmla="*/ 265 h 297"/>
                  <a:gd name="T4" fmla="*/ 229 w 265"/>
                  <a:gd name="T5" fmla="*/ 273 h 297"/>
                  <a:gd name="T6" fmla="*/ 234 w 265"/>
                  <a:gd name="T7" fmla="*/ 278 h 297"/>
                  <a:gd name="T8" fmla="*/ 242 w 265"/>
                  <a:gd name="T9" fmla="*/ 278 h 297"/>
                  <a:gd name="T10" fmla="*/ 247 w 265"/>
                  <a:gd name="T11" fmla="*/ 273 h 297"/>
                  <a:gd name="T12" fmla="*/ 247 w 265"/>
                  <a:gd name="T13" fmla="*/ 265 h 297"/>
                  <a:gd name="T14" fmla="*/ 242 w 265"/>
                  <a:gd name="T15" fmla="*/ 259 h 297"/>
                  <a:gd name="T16" fmla="*/ 192 w 265"/>
                  <a:gd name="T17" fmla="*/ 156 h 297"/>
                  <a:gd name="T18" fmla="*/ 184 w 265"/>
                  <a:gd name="T19" fmla="*/ 159 h 297"/>
                  <a:gd name="T20" fmla="*/ 182 w 265"/>
                  <a:gd name="T21" fmla="*/ 166 h 297"/>
                  <a:gd name="T22" fmla="*/ 184 w 265"/>
                  <a:gd name="T23" fmla="*/ 173 h 297"/>
                  <a:gd name="T24" fmla="*/ 192 w 265"/>
                  <a:gd name="T25" fmla="*/ 175 h 297"/>
                  <a:gd name="T26" fmla="*/ 198 w 265"/>
                  <a:gd name="T27" fmla="*/ 173 h 297"/>
                  <a:gd name="T28" fmla="*/ 201 w 265"/>
                  <a:gd name="T29" fmla="*/ 166 h 297"/>
                  <a:gd name="T30" fmla="*/ 198 w 265"/>
                  <a:gd name="T31" fmla="*/ 159 h 297"/>
                  <a:gd name="T32" fmla="*/ 192 w 265"/>
                  <a:gd name="T33" fmla="*/ 156 h 297"/>
                  <a:gd name="T34" fmla="*/ 111 w 265"/>
                  <a:gd name="T35" fmla="*/ 70 h 297"/>
                  <a:gd name="T36" fmla="*/ 105 w 265"/>
                  <a:gd name="T37" fmla="*/ 75 h 297"/>
                  <a:gd name="T38" fmla="*/ 105 w 265"/>
                  <a:gd name="T39" fmla="*/ 83 h 297"/>
                  <a:gd name="T40" fmla="*/ 111 w 265"/>
                  <a:gd name="T41" fmla="*/ 88 h 297"/>
                  <a:gd name="T42" fmla="*/ 118 w 265"/>
                  <a:gd name="T43" fmla="*/ 88 h 297"/>
                  <a:gd name="T44" fmla="*/ 124 w 265"/>
                  <a:gd name="T45" fmla="*/ 83 h 297"/>
                  <a:gd name="T46" fmla="*/ 124 w 265"/>
                  <a:gd name="T47" fmla="*/ 75 h 297"/>
                  <a:gd name="T48" fmla="*/ 118 w 265"/>
                  <a:gd name="T49" fmla="*/ 70 h 297"/>
                  <a:gd name="T50" fmla="*/ 24 w 265"/>
                  <a:gd name="T51" fmla="*/ 14 h 297"/>
                  <a:gd name="T52" fmla="*/ 16 w 265"/>
                  <a:gd name="T53" fmla="*/ 16 h 297"/>
                  <a:gd name="T54" fmla="*/ 14 w 265"/>
                  <a:gd name="T55" fmla="*/ 24 h 297"/>
                  <a:gd name="T56" fmla="*/ 16 w 265"/>
                  <a:gd name="T57" fmla="*/ 30 h 297"/>
                  <a:gd name="T58" fmla="*/ 24 w 265"/>
                  <a:gd name="T59" fmla="*/ 34 h 297"/>
                  <a:gd name="T60" fmla="*/ 30 w 265"/>
                  <a:gd name="T61" fmla="*/ 30 h 297"/>
                  <a:gd name="T62" fmla="*/ 33 w 265"/>
                  <a:gd name="T63" fmla="*/ 24 h 297"/>
                  <a:gd name="T64" fmla="*/ 30 w 265"/>
                  <a:gd name="T65" fmla="*/ 16 h 297"/>
                  <a:gd name="T66" fmla="*/ 24 w 265"/>
                  <a:gd name="T67" fmla="*/ 14 h 297"/>
                  <a:gd name="T68" fmla="*/ 33 w 265"/>
                  <a:gd name="T69" fmla="*/ 2 h 297"/>
                  <a:gd name="T70" fmla="*/ 135 w 265"/>
                  <a:gd name="T71" fmla="*/ 62 h 297"/>
                  <a:gd name="T72" fmla="*/ 212 w 265"/>
                  <a:gd name="T73" fmla="*/ 150 h 297"/>
                  <a:gd name="T74" fmla="*/ 217 w 265"/>
                  <a:gd name="T75" fmla="*/ 156 h 297"/>
                  <a:gd name="T76" fmla="*/ 265 w 265"/>
                  <a:gd name="T77" fmla="*/ 276 h 297"/>
                  <a:gd name="T78" fmla="*/ 253 w 265"/>
                  <a:gd name="T79" fmla="*/ 293 h 297"/>
                  <a:gd name="T80" fmla="*/ 242 w 265"/>
                  <a:gd name="T81" fmla="*/ 297 h 297"/>
                  <a:gd name="T82" fmla="*/ 226 w 265"/>
                  <a:gd name="T83" fmla="*/ 290 h 297"/>
                  <a:gd name="T84" fmla="*/ 176 w 265"/>
                  <a:gd name="T85" fmla="*/ 178 h 297"/>
                  <a:gd name="T86" fmla="*/ 10 w 265"/>
                  <a:gd name="T87" fmla="*/ 42 h 297"/>
                  <a:gd name="T88" fmla="*/ 1 w 265"/>
                  <a:gd name="T89" fmla="*/ 28 h 297"/>
                  <a:gd name="T90" fmla="*/ 3 w 265"/>
                  <a:gd name="T91" fmla="*/ 11 h 297"/>
                  <a:gd name="T92" fmla="*/ 17 w 265"/>
                  <a:gd name="T9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5" h="297">
                    <a:moveTo>
                      <a:pt x="237" y="259"/>
                    </a:moveTo>
                    <a:lnTo>
                      <a:pt x="234" y="259"/>
                    </a:lnTo>
                    <a:lnTo>
                      <a:pt x="231" y="262"/>
                    </a:lnTo>
                    <a:lnTo>
                      <a:pt x="229" y="265"/>
                    </a:lnTo>
                    <a:lnTo>
                      <a:pt x="228" y="269"/>
                    </a:lnTo>
                    <a:lnTo>
                      <a:pt x="229" y="273"/>
                    </a:lnTo>
                    <a:lnTo>
                      <a:pt x="231" y="276"/>
                    </a:lnTo>
                    <a:lnTo>
                      <a:pt x="234" y="278"/>
                    </a:lnTo>
                    <a:lnTo>
                      <a:pt x="237" y="279"/>
                    </a:lnTo>
                    <a:lnTo>
                      <a:pt x="242" y="278"/>
                    </a:lnTo>
                    <a:lnTo>
                      <a:pt x="245" y="276"/>
                    </a:lnTo>
                    <a:lnTo>
                      <a:pt x="247" y="273"/>
                    </a:lnTo>
                    <a:lnTo>
                      <a:pt x="248" y="269"/>
                    </a:lnTo>
                    <a:lnTo>
                      <a:pt x="247" y="265"/>
                    </a:lnTo>
                    <a:lnTo>
                      <a:pt x="245" y="262"/>
                    </a:lnTo>
                    <a:lnTo>
                      <a:pt x="242" y="259"/>
                    </a:lnTo>
                    <a:lnTo>
                      <a:pt x="237" y="259"/>
                    </a:lnTo>
                    <a:close/>
                    <a:moveTo>
                      <a:pt x="192" y="156"/>
                    </a:moveTo>
                    <a:lnTo>
                      <a:pt x="187" y="157"/>
                    </a:lnTo>
                    <a:lnTo>
                      <a:pt x="184" y="159"/>
                    </a:lnTo>
                    <a:lnTo>
                      <a:pt x="182" y="162"/>
                    </a:lnTo>
                    <a:lnTo>
                      <a:pt x="182" y="166"/>
                    </a:lnTo>
                    <a:lnTo>
                      <a:pt x="182" y="170"/>
                    </a:lnTo>
                    <a:lnTo>
                      <a:pt x="184" y="173"/>
                    </a:lnTo>
                    <a:lnTo>
                      <a:pt x="187" y="175"/>
                    </a:lnTo>
                    <a:lnTo>
                      <a:pt x="192" y="175"/>
                    </a:lnTo>
                    <a:lnTo>
                      <a:pt x="196" y="175"/>
                    </a:lnTo>
                    <a:lnTo>
                      <a:pt x="198" y="173"/>
                    </a:lnTo>
                    <a:lnTo>
                      <a:pt x="200" y="170"/>
                    </a:lnTo>
                    <a:lnTo>
                      <a:pt x="201" y="166"/>
                    </a:lnTo>
                    <a:lnTo>
                      <a:pt x="200" y="162"/>
                    </a:lnTo>
                    <a:lnTo>
                      <a:pt x="198" y="159"/>
                    </a:lnTo>
                    <a:lnTo>
                      <a:pt x="196" y="157"/>
                    </a:lnTo>
                    <a:lnTo>
                      <a:pt x="192" y="156"/>
                    </a:lnTo>
                    <a:close/>
                    <a:moveTo>
                      <a:pt x="114" y="69"/>
                    </a:moveTo>
                    <a:lnTo>
                      <a:pt x="111" y="70"/>
                    </a:lnTo>
                    <a:lnTo>
                      <a:pt x="108" y="72"/>
                    </a:lnTo>
                    <a:lnTo>
                      <a:pt x="105" y="75"/>
                    </a:lnTo>
                    <a:lnTo>
                      <a:pt x="104" y="78"/>
                    </a:lnTo>
                    <a:lnTo>
                      <a:pt x="105" y="83"/>
                    </a:lnTo>
                    <a:lnTo>
                      <a:pt x="108" y="86"/>
                    </a:lnTo>
                    <a:lnTo>
                      <a:pt x="111" y="88"/>
                    </a:lnTo>
                    <a:lnTo>
                      <a:pt x="114" y="88"/>
                    </a:lnTo>
                    <a:lnTo>
                      <a:pt x="118" y="88"/>
                    </a:lnTo>
                    <a:lnTo>
                      <a:pt x="122" y="86"/>
                    </a:lnTo>
                    <a:lnTo>
                      <a:pt x="124" y="83"/>
                    </a:lnTo>
                    <a:lnTo>
                      <a:pt x="124" y="78"/>
                    </a:lnTo>
                    <a:lnTo>
                      <a:pt x="124" y="75"/>
                    </a:lnTo>
                    <a:lnTo>
                      <a:pt x="122" y="72"/>
                    </a:lnTo>
                    <a:lnTo>
                      <a:pt x="118" y="70"/>
                    </a:lnTo>
                    <a:lnTo>
                      <a:pt x="114" y="69"/>
                    </a:lnTo>
                    <a:close/>
                    <a:moveTo>
                      <a:pt x="24" y="14"/>
                    </a:moveTo>
                    <a:lnTo>
                      <a:pt x="19" y="14"/>
                    </a:lnTo>
                    <a:lnTo>
                      <a:pt x="16" y="16"/>
                    </a:lnTo>
                    <a:lnTo>
                      <a:pt x="14" y="19"/>
                    </a:lnTo>
                    <a:lnTo>
                      <a:pt x="14" y="24"/>
                    </a:lnTo>
                    <a:lnTo>
                      <a:pt x="14" y="27"/>
                    </a:lnTo>
                    <a:lnTo>
                      <a:pt x="16" y="30"/>
                    </a:lnTo>
                    <a:lnTo>
                      <a:pt x="19" y="33"/>
                    </a:lnTo>
                    <a:lnTo>
                      <a:pt x="24" y="34"/>
                    </a:lnTo>
                    <a:lnTo>
                      <a:pt x="27" y="33"/>
                    </a:lnTo>
                    <a:lnTo>
                      <a:pt x="30" y="30"/>
                    </a:lnTo>
                    <a:lnTo>
                      <a:pt x="32" y="27"/>
                    </a:lnTo>
                    <a:lnTo>
                      <a:pt x="33" y="24"/>
                    </a:lnTo>
                    <a:lnTo>
                      <a:pt x="32" y="19"/>
                    </a:lnTo>
                    <a:lnTo>
                      <a:pt x="30" y="16"/>
                    </a:lnTo>
                    <a:lnTo>
                      <a:pt x="27" y="14"/>
                    </a:lnTo>
                    <a:lnTo>
                      <a:pt x="24" y="14"/>
                    </a:lnTo>
                    <a:close/>
                    <a:moveTo>
                      <a:pt x="26" y="0"/>
                    </a:moveTo>
                    <a:lnTo>
                      <a:pt x="33" y="2"/>
                    </a:lnTo>
                    <a:lnTo>
                      <a:pt x="132" y="60"/>
                    </a:lnTo>
                    <a:lnTo>
                      <a:pt x="135" y="62"/>
                    </a:lnTo>
                    <a:lnTo>
                      <a:pt x="137" y="64"/>
                    </a:lnTo>
                    <a:lnTo>
                      <a:pt x="212" y="150"/>
                    </a:lnTo>
                    <a:lnTo>
                      <a:pt x="214" y="153"/>
                    </a:lnTo>
                    <a:lnTo>
                      <a:pt x="217" y="156"/>
                    </a:lnTo>
                    <a:lnTo>
                      <a:pt x="264" y="265"/>
                    </a:lnTo>
                    <a:lnTo>
                      <a:pt x="265" y="276"/>
                    </a:lnTo>
                    <a:lnTo>
                      <a:pt x="261" y="286"/>
                    </a:lnTo>
                    <a:lnTo>
                      <a:pt x="253" y="293"/>
                    </a:lnTo>
                    <a:lnTo>
                      <a:pt x="252" y="294"/>
                    </a:lnTo>
                    <a:lnTo>
                      <a:pt x="242" y="297"/>
                    </a:lnTo>
                    <a:lnTo>
                      <a:pt x="234" y="294"/>
                    </a:lnTo>
                    <a:lnTo>
                      <a:pt x="226" y="290"/>
                    </a:lnTo>
                    <a:lnTo>
                      <a:pt x="221" y="282"/>
                    </a:lnTo>
                    <a:lnTo>
                      <a:pt x="176" y="178"/>
                    </a:lnTo>
                    <a:lnTo>
                      <a:pt x="105" y="97"/>
                    </a:lnTo>
                    <a:lnTo>
                      <a:pt x="10" y="42"/>
                    </a:lnTo>
                    <a:lnTo>
                      <a:pt x="4" y="36"/>
                    </a:lnTo>
                    <a:lnTo>
                      <a:pt x="1" y="28"/>
                    </a:lnTo>
                    <a:lnTo>
                      <a:pt x="0" y="19"/>
                    </a:lnTo>
                    <a:lnTo>
                      <a:pt x="3" y="11"/>
                    </a:lnTo>
                    <a:lnTo>
                      <a:pt x="8" y="4"/>
                    </a:lnTo>
                    <a:lnTo>
                      <a:pt x="17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D719DB7-5697-468E-ADF8-3E829CB8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614" y="1954314"/>
              <a:ext cx="936700" cy="529243"/>
            </a:xfrm>
            <a:custGeom>
              <a:avLst/>
              <a:gdLst>
                <a:gd name="connsiteX0" fmla="*/ 617538 w 989013"/>
                <a:gd name="connsiteY0" fmla="*/ 0 h 558800"/>
                <a:gd name="connsiteX1" fmla="*/ 735013 w 989013"/>
                <a:gd name="connsiteY1" fmla="*/ 0 h 558800"/>
                <a:gd name="connsiteX2" fmla="*/ 776288 w 989013"/>
                <a:gd name="connsiteY2" fmla="*/ 4763 h 558800"/>
                <a:gd name="connsiteX3" fmla="*/ 814388 w 989013"/>
                <a:gd name="connsiteY3" fmla="*/ 14288 h 558800"/>
                <a:gd name="connsiteX4" fmla="*/ 847725 w 989013"/>
                <a:gd name="connsiteY4" fmla="*/ 26988 h 558800"/>
                <a:gd name="connsiteX5" fmla="*/ 876300 w 989013"/>
                <a:gd name="connsiteY5" fmla="*/ 41275 h 558800"/>
                <a:gd name="connsiteX6" fmla="*/ 895350 w 989013"/>
                <a:gd name="connsiteY6" fmla="*/ 55563 h 558800"/>
                <a:gd name="connsiteX7" fmla="*/ 906463 w 989013"/>
                <a:gd name="connsiteY7" fmla="*/ 63500 h 558800"/>
                <a:gd name="connsiteX8" fmla="*/ 911225 w 989013"/>
                <a:gd name="connsiteY8" fmla="*/ 66675 h 558800"/>
                <a:gd name="connsiteX9" fmla="*/ 939800 w 989013"/>
                <a:gd name="connsiteY9" fmla="*/ 74613 h 558800"/>
                <a:gd name="connsiteX10" fmla="*/ 955676 w 989013"/>
                <a:gd name="connsiteY10" fmla="*/ 82550 h 558800"/>
                <a:gd name="connsiteX11" fmla="*/ 969963 w 989013"/>
                <a:gd name="connsiteY11" fmla="*/ 90488 h 558800"/>
                <a:gd name="connsiteX12" fmla="*/ 977900 w 989013"/>
                <a:gd name="connsiteY12" fmla="*/ 107950 h 558800"/>
                <a:gd name="connsiteX13" fmla="*/ 984250 w 989013"/>
                <a:gd name="connsiteY13" fmla="*/ 123825 h 558800"/>
                <a:gd name="connsiteX14" fmla="*/ 987426 w 989013"/>
                <a:gd name="connsiteY14" fmla="*/ 152400 h 558800"/>
                <a:gd name="connsiteX15" fmla="*/ 989013 w 989013"/>
                <a:gd name="connsiteY15" fmla="*/ 190500 h 558800"/>
                <a:gd name="connsiteX16" fmla="*/ 987426 w 989013"/>
                <a:gd name="connsiteY16" fmla="*/ 230188 h 558800"/>
                <a:gd name="connsiteX17" fmla="*/ 984250 w 989013"/>
                <a:gd name="connsiteY17" fmla="*/ 268288 h 558800"/>
                <a:gd name="connsiteX18" fmla="*/ 977900 w 989013"/>
                <a:gd name="connsiteY18" fmla="*/ 301625 h 558800"/>
                <a:gd name="connsiteX19" fmla="*/ 966788 w 989013"/>
                <a:gd name="connsiteY19" fmla="*/ 323850 h 558800"/>
                <a:gd name="connsiteX20" fmla="*/ 965200 w 989013"/>
                <a:gd name="connsiteY20" fmla="*/ 301625 h 558800"/>
                <a:gd name="connsiteX21" fmla="*/ 962026 w 989013"/>
                <a:gd name="connsiteY21" fmla="*/ 276225 h 558800"/>
                <a:gd name="connsiteX22" fmla="*/ 955676 w 989013"/>
                <a:gd name="connsiteY22" fmla="*/ 249238 h 558800"/>
                <a:gd name="connsiteX23" fmla="*/ 947738 w 989013"/>
                <a:gd name="connsiteY23" fmla="*/ 230188 h 558800"/>
                <a:gd name="connsiteX24" fmla="*/ 933450 w 989013"/>
                <a:gd name="connsiteY24" fmla="*/ 223838 h 558800"/>
                <a:gd name="connsiteX25" fmla="*/ 928688 w 989013"/>
                <a:gd name="connsiteY25" fmla="*/ 223838 h 558800"/>
                <a:gd name="connsiteX26" fmla="*/ 922338 w 989013"/>
                <a:gd name="connsiteY26" fmla="*/ 230188 h 558800"/>
                <a:gd name="connsiteX27" fmla="*/ 917575 w 989013"/>
                <a:gd name="connsiteY27" fmla="*/ 238125 h 558800"/>
                <a:gd name="connsiteX28" fmla="*/ 909638 w 989013"/>
                <a:gd name="connsiteY28" fmla="*/ 268288 h 558800"/>
                <a:gd name="connsiteX29" fmla="*/ 903288 w 989013"/>
                <a:gd name="connsiteY29" fmla="*/ 312738 h 558800"/>
                <a:gd name="connsiteX30" fmla="*/ 903288 w 989013"/>
                <a:gd name="connsiteY30" fmla="*/ 361950 h 558800"/>
                <a:gd name="connsiteX31" fmla="*/ 639763 w 989013"/>
                <a:gd name="connsiteY31" fmla="*/ 479425 h 558800"/>
                <a:gd name="connsiteX32" fmla="*/ 638175 w 989013"/>
                <a:gd name="connsiteY32" fmla="*/ 454025 h 558800"/>
                <a:gd name="connsiteX33" fmla="*/ 635000 w 989013"/>
                <a:gd name="connsiteY33" fmla="*/ 423863 h 558800"/>
                <a:gd name="connsiteX34" fmla="*/ 631825 w 989013"/>
                <a:gd name="connsiteY34" fmla="*/ 390525 h 558800"/>
                <a:gd name="connsiteX35" fmla="*/ 623888 w 989013"/>
                <a:gd name="connsiteY35" fmla="*/ 365125 h 558800"/>
                <a:gd name="connsiteX36" fmla="*/ 615950 w 989013"/>
                <a:gd name="connsiteY36" fmla="*/ 342900 h 558800"/>
                <a:gd name="connsiteX37" fmla="*/ 604838 w 989013"/>
                <a:gd name="connsiteY37" fmla="*/ 338138 h 558800"/>
                <a:gd name="connsiteX38" fmla="*/ 598488 w 989013"/>
                <a:gd name="connsiteY38" fmla="*/ 338138 h 558800"/>
                <a:gd name="connsiteX39" fmla="*/ 593725 w 989013"/>
                <a:gd name="connsiteY39" fmla="*/ 342900 h 558800"/>
                <a:gd name="connsiteX40" fmla="*/ 590550 w 989013"/>
                <a:gd name="connsiteY40" fmla="*/ 349250 h 558800"/>
                <a:gd name="connsiteX41" fmla="*/ 584200 w 989013"/>
                <a:gd name="connsiteY41" fmla="*/ 354013 h 558800"/>
                <a:gd name="connsiteX42" fmla="*/ 582613 w 989013"/>
                <a:gd name="connsiteY42" fmla="*/ 361950 h 558800"/>
                <a:gd name="connsiteX43" fmla="*/ 574675 w 989013"/>
                <a:gd name="connsiteY43" fmla="*/ 384175 h 558800"/>
                <a:gd name="connsiteX44" fmla="*/ 568325 w 989013"/>
                <a:gd name="connsiteY44" fmla="*/ 415925 h 558800"/>
                <a:gd name="connsiteX45" fmla="*/ 565150 w 989013"/>
                <a:gd name="connsiteY45" fmla="*/ 450850 h 558800"/>
                <a:gd name="connsiteX46" fmla="*/ 563563 w 989013"/>
                <a:gd name="connsiteY46" fmla="*/ 487363 h 558800"/>
                <a:gd name="connsiteX47" fmla="*/ 563563 w 989013"/>
                <a:gd name="connsiteY47" fmla="*/ 501650 h 558800"/>
                <a:gd name="connsiteX48" fmla="*/ 565150 w 989013"/>
                <a:gd name="connsiteY48" fmla="*/ 512763 h 558800"/>
                <a:gd name="connsiteX49" fmla="*/ 508000 w 989013"/>
                <a:gd name="connsiteY49" fmla="*/ 536575 h 558800"/>
                <a:gd name="connsiteX50" fmla="*/ 498475 w 989013"/>
                <a:gd name="connsiteY50" fmla="*/ 536575 h 558800"/>
                <a:gd name="connsiteX51" fmla="*/ 479425 w 989013"/>
                <a:gd name="connsiteY51" fmla="*/ 539750 h 558800"/>
                <a:gd name="connsiteX52" fmla="*/ 446088 w 989013"/>
                <a:gd name="connsiteY52" fmla="*/ 546100 h 558800"/>
                <a:gd name="connsiteX53" fmla="*/ 401638 w 989013"/>
                <a:gd name="connsiteY53" fmla="*/ 550863 h 558800"/>
                <a:gd name="connsiteX54" fmla="*/ 352425 w 989013"/>
                <a:gd name="connsiteY54" fmla="*/ 557213 h 558800"/>
                <a:gd name="connsiteX55" fmla="*/ 296863 w 989013"/>
                <a:gd name="connsiteY55" fmla="*/ 558800 h 558800"/>
                <a:gd name="connsiteX56" fmla="*/ 233363 w 989013"/>
                <a:gd name="connsiteY56" fmla="*/ 558800 h 558800"/>
                <a:gd name="connsiteX57" fmla="*/ 166688 w 989013"/>
                <a:gd name="connsiteY57" fmla="*/ 558800 h 558800"/>
                <a:gd name="connsiteX58" fmla="*/ 111125 w 989013"/>
                <a:gd name="connsiteY58" fmla="*/ 550863 h 558800"/>
                <a:gd name="connsiteX59" fmla="*/ 63500 w 989013"/>
                <a:gd name="connsiteY59" fmla="*/ 542925 h 558800"/>
                <a:gd name="connsiteX60" fmla="*/ 30163 w 989013"/>
                <a:gd name="connsiteY60" fmla="*/ 534988 h 558800"/>
                <a:gd name="connsiteX61" fmla="*/ 11113 w 989013"/>
                <a:gd name="connsiteY61" fmla="*/ 528638 h 558800"/>
                <a:gd name="connsiteX62" fmla="*/ 6350 w 989013"/>
                <a:gd name="connsiteY62" fmla="*/ 525463 h 558800"/>
                <a:gd name="connsiteX63" fmla="*/ 3175 w 989013"/>
                <a:gd name="connsiteY63" fmla="*/ 520700 h 558800"/>
                <a:gd name="connsiteX64" fmla="*/ 3175 w 989013"/>
                <a:gd name="connsiteY64" fmla="*/ 503238 h 558800"/>
                <a:gd name="connsiteX65" fmla="*/ 3175 w 989013"/>
                <a:gd name="connsiteY65" fmla="*/ 482600 h 558800"/>
                <a:gd name="connsiteX66" fmla="*/ 0 w 989013"/>
                <a:gd name="connsiteY66" fmla="*/ 454025 h 558800"/>
                <a:gd name="connsiteX67" fmla="*/ 3175 w 989013"/>
                <a:gd name="connsiteY67" fmla="*/ 428625 h 558800"/>
                <a:gd name="connsiteX68" fmla="*/ 11113 w 989013"/>
                <a:gd name="connsiteY68" fmla="*/ 390525 h 558800"/>
                <a:gd name="connsiteX69" fmla="*/ 28575 w 989013"/>
                <a:gd name="connsiteY69" fmla="*/ 357188 h 558800"/>
                <a:gd name="connsiteX70" fmla="*/ 50800 w 989013"/>
                <a:gd name="connsiteY70" fmla="*/ 327025 h 558800"/>
                <a:gd name="connsiteX71" fmla="*/ 80963 w 989013"/>
                <a:gd name="connsiteY71" fmla="*/ 301625 h 558800"/>
                <a:gd name="connsiteX72" fmla="*/ 111125 w 989013"/>
                <a:gd name="connsiteY72" fmla="*/ 276225 h 558800"/>
                <a:gd name="connsiteX73" fmla="*/ 141288 w 989013"/>
                <a:gd name="connsiteY73" fmla="*/ 254000 h 558800"/>
                <a:gd name="connsiteX74" fmla="*/ 171450 w 989013"/>
                <a:gd name="connsiteY74" fmla="*/ 234950 h 558800"/>
                <a:gd name="connsiteX75" fmla="*/ 193675 w 989013"/>
                <a:gd name="connsiteY75" fmla="*/ 220663 h 558800"/>
                <a:gd name="connsiteX76" fmla="*/ 211138 w 989013"/>
                <a:gd name="connsiteY76" fmla="*/ 212725 h 558800"/>
                <a:gd name="connsiteX77" fmla="*/ 215900 w 989013"/>
                <a:gd name="connsiteY77" fmla="*/ 211138 h 558800"/>
                <a:gd name="connsiteX78" fmla="*/ 219075 w 989013"/>
                <a:gd name="connsiteY78" fmla="*/ 204788 h 558800"/>
                <a:gd name="connsiteX79" fmla="*/ 230188 w 989013"/>
                <a:gd name="connsiteY79" fmla="*/ 193675 h 558800"/>
                <a:gd name="connsiteX80" fmla="*/ 244475 w 989013"/>
                <a:gd name="connsiteY80" fmla="*/ 177800 h 558800"/>
                <a:gd name="connsiteX81" fmla="*/ 263525 w 989013"/>
                <a:gd name="connsiteY81" fmla="*/ 155575 h 558800"/>
                <a:gd name="connsiteX82" fmla="*/ 282575 w 989013"/>
                <a:gd name="connsiteY82" fmla="*/ 133350 h 558800"/>
                <a:gd name="connsiteX83" fmla="*/ 304800 w 989013"/>
                <a:gd name="connsiteY83" fmla="*/ 107950 h 558800"/>
                <a:gd name="connsiteX84" fmla="*/ 323850 w 989013"/>
                <a:gd name="connsiteY84" fmla="*/ 88900 h 558800"/>
                <a:gd name="connsiteX85" fmla="*/ 344488 w 989013"/>
                <a:gd name="connsiteY85" fmla="*/ 71438 h 558800"/>
                <a:gd name="connsiteX86" fmla="*/ 374650 w 989013"/>
                <a:gd name="connsiteY86" fmla="*/ 52388 h 558800"/>
                <a:gd name="connsiteX87" fmla="*/ 419100 w 989013"/>
                <a:gd name="connsiteY87" fmla="*/ 33338 h 558800"/>
                <a:gd name="connsiteX88" fmla="*/ 474663 w 989013"/>
                <a:gd name="connsiteY88" fmla="*/ 15875 h 558800"/>
                <a:gd name="connsiteX89" fmla="*/ 541338 w 989013"/>
                <a:gd name="connsiteY89" fmla="*/ 4763 h 558800"/>
                <a:gd name="connsiteX90" fmla="*/ 617538 w 989013"/>
                <a:gd name="connsiteY90" fmla="*/ 0 h 558800"/>
                <a:gd name="connsiteX91" fmla="*/ 781050 w 989013"/>
                <a:gd name="connsiteY91" fmla="*/ 47625 h 558800"/>
                <a:gd name="connsiteX92" fmla="*/ 757237 w 989013"/>
                <a:gd name="connsiteY92" fmla="*/ 49213 h 558800"/>
                <a:gd name="connsiteX93" fmla="*/ 769937 w 989013"/>
                <a:gd name="connsiteY93" fmla="*/ 69850 h 558800"/>
                <a:gd name="connsiteX94" fmla="*/ 781050 w 989013"/>
                <a:gd name="connsiteY94" fmla="*/ 101600 h 558800"/>
                <a:gd name="connsiteX95" fmla="*/ 790574 w 989013"/>
                <a:gd name="connsiteY95" fmla="*/ 146050 h 558800"/>
                <a:gd name="connsiteX96" fmla="*/ 790574 w 989013"/>
                <a:gd name="connsiteY96" fmla="*/ 354013 h 558800"/>
                <a:gd name="connsiteX97" fmla="*/ 873124 w 989013"/>
                <a:gd name="connsiteY97" fmla="*/ 315913 h 558800"/>
                <a:gd name="connsiteX98" fmla="*/ 873124 w 989013"/>
                <a:gd name="connsiteY98" fmla="*/ 307975 h 558800"/>
                <a:gd name="connsiteX99" fmla="*/ 876300 w 989013"/>
                <a:gd name="connsiteY99" fmla="*/ 287338 h 558800"/>
                <a:gd name="connsiteX100" fmla="*/ 881062 w 989013"/>
                <a:gd name="connsiteY100" fmla="*/ 263525 h 558800"/>
                <a:gd name="connsiteX101" fmla="*/ 887412 w 989013"/>
                <a:gd name="connsiteY101" fmla="*/ 230188 h 558800"/>
                <a:gd name="connsiteX102" fmla="*/ 892174 w 989013"/>
                <a:gd name="connsiteY102" fmla="*/ 196850 h 558800"/>
                <a:gd name="connsiteX103" fmla="*/ 900112 w 989013"/>
                <a:gd name="connsiteY103" fmla="*/ 166688 h 558800"/>
                <a:gd name="connsiteX104" fmla="*/ 906462 w 989013"/>
                <a:gd name="connsiteY104" fmla="*/ 141288 h 558800"/>
                <a:gd name="connsiteX105" fmla="*/ 900112 w 989013"/>
                <a:gd name="connsiteY105" fmla="*/ 123825 h 558800"/>
                <a:gd name="connsiteX106" fmla="*/ 892174 w 989013"/>
                <a:gd name="connsiteY106" fmla="*/ 115888 h 558800"/>
                <a:gd name="connsiteX107" fmla="*/ 884237 w 989013"/>
                <a:gd name="connsiteY107" fmla="*/ 111125 h 558800"/>
                <a:gd name="connsiteX108" fmla="*/ 876300 w 989013"/>
                <a:gd name="connsiteY108" fmla="*/ 107950 h 558800"/>
                <a:gd name="connsiteX109" fmla="*/ 873124 w 989013"/>
                <a:gd name="connsiteY109" fmla="*/ 107950 h 558800"/>
                <a:gd name="connsiteX110" fmla="*/ 868362 w 989013"/>
                <a:gd name="connsiteY110" fmla="*/ 101600 h 558800"/>
                <a:gd name="connsiteX111" fmla="*/ 857250 w 989013"/>
                <a:gd name="connsiteY111" fmla="*/ 90488 h 558800"/>
                <a:gd name="connsiteX112" fmla="*/ 842962 w 989013"/>
                <a:gd name="connsiteY112" fmla="*/ 77788 h 558800"/>
                <a:gd name="connsiteX113" fmla="*/ 823912 w 989013"/>
                <a:gd name="connsiteY113" fmla="*/ 60325 h 558800"/>
                <a:gd name="connsiteX114" fmla="*/ 806450 w 989013"/>
                <a:gd name="connsiteY114" fmla="*/ 52388 h 558800"/>
                <a:gd name="connsiteX115" fmla="*/ 781050 w 989013"/>
                <a:gd name="connsiteY115" fmla="*/ 47625 h 558800"/>
                <a:gd name="connsiteX116" fmla="*/ 739775 w 989013"/>
                <a:gd name="connsiteY116" fmla="*/ 55562 h 558800"/>
                <a:gd name="connsiteX117" fmla="*/ 728663 w 989013"/>
                <a:gd name="connsiteY117" fmla="*/ 63500 h 558800"/>
                <a:gd name="connsiteX118" fmla="*/ 720725 w 989013"/>
                <a:gd name="connsiteY118" fmla="*/ 71437 h 558800"/>
                <a:gd name="connsiteX119" fmla="*/ 712788 w 989013"/>
                <a:gd name="connsiteY119" fmla="*/ 79375 h 558800"/>
                <a:gd name="connsiteX120" fmla="*/ 701675 w 989013"/>
                <a:gd name="connsiteY120" fmla="*/ 101600 h 558800"/>
                <a:gd name="connsiteX121" fmla="*/ 690563 w 989013"/>
                <a:gd name="connsiteY121" fmla="*/ 133350 h 558800"/>
                <a:gd name="connsiteX122" fmla="*/ 679450 w 989013"/>
                <a:gd name="connsiteY122" fmla="*/ 168275 h 558800"/>
                <a:gd name="connsiteX123" fmla="*/ 668338 w 989013"/>
                <a:gd name="connsiteY123" fmla="*/ 204787 h 558800"/>
                <a:gd name="connsiteX124" fmla="*/ 665163 w 989013"/>
                <a:gd name="connsiteY124" fmla="*/ 212725 h 558800"/>
                <a:gd name="connsiteX125" fmla="*/ 661988 w 989013"/>
                <a:gd name="connsiteY125" fmla="*/ 230187 h 558800"/>
                <a:gd name="connsiteX126" fmla="*/ 657225 w 989013"/>
                <a:gd name="connsiteY126" fmla="*/ 257175 h 558800"/>
                <a:gd name="connsiteX127" fmla="*/ 654050 w 989013"/>
                <a:gd name="connsiteY127" fmla="*/ 290512 h 558800"/>
                <a:gd name="connsiteX128" fmla="*/ 654050 w 989013"/>
                <a:gd name="connsiteY128" fmla="*/ 330200 h 558800"/>
                <a:gd name="connsiteX129" fmla="*/ 657225 w 989013"/>
                <a:gd name="connsiteY129" fmla="*/ 371475 h 558800"/>
                <a:gd name="connsiteX130" fmla="*/ 668338 w 989013"/>
                <a:gd name="connsiteY130" fmla="*/ 415925 h 558800"/>
                <a:gd name="connsiteX131" fmla="*/ 762000 w 989013"/>
                <a:gd name="connsiteY131" fmla="*/ 368300 h 558800"/>
                <a:gd name="connsiteX132" fmla="*/ 773113 w 989013"/>
                <a:gd name="connsiteY132" fmla="*/ 155575 h 558800"/>
                <a:gd name="connsiteX133" fmla="*/ 768350 w 989013"/>
                <a:gd name="connsiteY133" fmla="*/ 119062 h 558800"/>
                <a:gd name="connsiteX134" fmla="*/ 758825 w 989013"/>
                <a:gd name="connsiteY134" fmla="*/ 90487 h 558800"/>
                <a:gd name="connsiteX135" fmla="*/ 747713 w 989013"/>
                <a:gd name="connsiteY135" fmla="*/ 69850 h 558800"/>
                <a:gd name="connsiteX136" fmla="*/ 739775 w 989013"/>
                <a:gd name="connsiteY136" fmla="*/ 55562 h 558800"/>
                <a:gd name="connsiteX137" fmla="*/ 496887 w 989013"/>
                <a:gd name="connsiteY137" fmla="*/ 82550 h 558800"/>
                <a:gd name="connsiteX138" fmla="*/ 438150 w 989013"/>
                <a:gd name="connsiteY138" fmla="*/ 85725 h 558800"/>
                <a:gd name="connsiteX139" fmla="*/ 396874 w 989013"/>
                <a:gd name="connsiteY139" fmla="*/ 85725 h 558800"/>
                <a:gd name="connsiteX140" fmla="*/ 371474 w 989013"/>
                <a:gd name="connsiteY140" fmla="*/ 88900 h 558800"/>
                <a:gd name="connsiteX141" fmla="*/ 363537 w 989013"/>
                <a:gd name="connsiteY141" fmla="*/ 88900 h 558800"/>
                <a:gd name="connsiteX142" fmla="*/ 341312 w 989013"/>
                <a:gd name="connsiteY142" fmla="*/ 104775 h 558800"/>
                <a:gd name="connsiteX143" fmla="*/ 315912 w 989013"/>
                <a:gd name="connsiteY143" fmla="*/ 130175 h 558800"/>
                <a:gd name="connsiteX144" fmla="*/ 288924 w 989013"/>
                <a:gd name="connsiteY144" fmla="*/ 160338 h 558800"/>
                <a:gd name="connsiteX145" fmla="*/ 260350 w 989013"/>
                <a:gd name="connsiteY145" fmla="*/ 190500 h 558800"/>
                <a:gd name="connsiteX146" fmla="*/ 233362 w 989013"/>
                <a:gd name="connsiteY146" fmla="*/ 223838 h 558800"/>
                <a:gd name="connsiteX147" fmla="*/ 236537 w 989013"/>
                <a:gd name="connsiteY147" fmla="*/ 223838 h 558800"/>
                <a:gd name="connsiteX148" fmla="*/ 238124 w 989013"/>
                <a:gd name="connsiteY148" fmla="*/ 227013 h 558800"/>
                <a:gd name="connsiteX149" fmla="*/ 247650 w 989013"/>
                <a:gd name="connsiteY149" fmla="*/ 230188 h 558800"/>
                <a:gd name="connsiteX150" fmla="*/ 260350 w 989013"/>
                <a:gd name="connsiteY150" fmla="*/ 234950 h 558800"/>
                <a:gd name="connsiteX151" fmla="*/ 288924 w 989013"/>
                <a:gd name="connsiteY151" fmla="*/ 238125 h 558800"/>
                <a:gd name="connsiteX152" fmla="*/ 330200 w 989013"/>
                <a:gd name="connsiteY152" fmla="*/ 241300 h 558800"/>
                <a:gd name="connsiteX153" fmla="*/ 385762 w 989013"/>
                <a:gd name="connsiteY153" fmla="*/ 241300 h 558800"/>
                <a:gd name="connsiteX154" fmla="*/ 457200 w 989013"/>
                <a:gd name="connsiteY154" fmla="*/ 241300 h 558800"/>
                <a:gd name="connsiteX155" fmla="*/ 515937 w 989013"/>
                <a:gd name="connsiteY155" fmla="*/ 234950 h 558800"/>
                <a:gd name="connsiteX156" fmla="*/ 560387 w 989013"/>
                <a:gd name="connsiteY156" fmla="*/ 231775 h 558800"/>
                <a:gd name="connsiteX157" fmla="*/ 593724 w 989013"/>
                <a:gd name="connsiteY157" fmla="*/ 227013 h 558800"/>
                <a:gd name="connsiteX158" fmla="*/ 612774 w 989013"/>
                <a:gd name="connsiteY158" fmla="*/ 223838 h 558800"/>
                <a:gd name="connsiteX159" fmla="*/ 620712 w 989013"/>
                <a:gd name="connsiteY159" fmla="*/ 223838 h 558800"/>
                <a:gd name="connsiteX160" fmla="*/ 620712 w 989013"/>
                <a:gd name="connsiteY160" fmla="*/ 219075 h 558800"/>
                <a:gd name="connsiteX161" fmla="*/ 627062 w 989013"/>
                <a:gd name="connsiteY161" fmla="*/ 201613 h 558800"/>
                <a:gd name="connsiteX162" fmla="*/ 635000 w 989013"/>
                <a:gd name="connsiteY162" fmla="*/ 179388 h 558800"/>
                <a:gd name="connsiteX163" fmla="*/ 642937 w 989013"/>
                <a:gd name="connsiteY163" fmla="*/ 149225 h 558800"/>
                <a:gd name="connsiteX164" fmla="*/ 657224 w 989013"/>
                <a:gd name="connsiteY164" fmla="*/ 119063 h 558800"/>
                <a:gd name="connsiteX165" fmla="*/ 668337 w 989013"/>
                <a:gd name="connsiteY165" fmla="*/ 88900 h 558800"/>
                <a:gd name="connsiteX166" fmla="*/ 661987 w 989013"/>
                <a:gd name="connsiteY166" fmla="*/ 88900 h 558800"/>
                <a:gd name="connsiteX167" fmla="*/ 642937 w 989013"/>
                <a:gd name="connsiteY167" fmla="*/ 85725 h 558800"/>
                <a:gd name="connsiteX168" fmla="*/ 615950 w 989013"/>
                <a:gd name="connsiteY168" fmla="*/ 85725 h 558800"/>
                <a:gd name="connsiteX169" fmla="*/ 579437 w 989013"/>
                <a:gd name="connsiteY169" fmla="*/ 85725 h 558800"/>
                <a:gd name="connsiteX170" fmla="*/ 538162 w 989013"/>
                <a:gd name="connsiteY170" fmla="*/ 82550 h 558800"/>
                <a:gd name="connsiteX171" fmla="*/ 496887 w 989013"/>
                <a:gd name="connsiteY171" fmla="*/ 82550 h 558800"/>
                <a:gd name="connsiteX172" fmla="*/ 188912 w 989013"/>
                <a:gd name="connsiteY172" fmla="*/ 254000 h 558800"/>
                <a:gd name="connsiteX173" fmla="*/ 92075 w 989013"/>
                <a:gd name="connsiteY173" fmla="*/ 330200 h 558800"/>
                <a:gd name="connsiteX174" fmla="*/ 95250 w 989013"/>
                <a:gd name="connsiteY174" fmla="*/ 331788 h 558800"/>
                <a:gd name="connsiteX175" fmla="*/ 103188 w 989013"/>
                <a:gd name="connsiteY175" fmla="*/ 334963 h 558800"/>
                <a:gd name="connsiteX176" fmla="*/ 122238 w 989013"/>
                <a:gd name="connsiteY176" fmla="*/ 341313 h 558800"/>
                <a:gd name="connsiteX177" fmla="*/ 147638 w 989013"/>
                <a:gd name="connsiteY177" fmla="*/ 346075 h 558800"/>
                <a:gd name="connsiteX178" fmla="*/ 185738 w 989013"/>
                <a:gd name="connsiteY178" fmla="*/ 349250 h 558800"/>
                <a:gd name="connsiteX179" fmla="*/ 238125 w 989013"/>
                <a:gd name="connsiteY179" fmla="*/ 349250 h 558800"/>
                <a:gd name="connsiteX180" fmla="*/ 304800 w 989013"/>
                <a:gd name="connsiteY180" fmla="*/ 349250 h 558800"/>
                <a:gd name="connsiteX181" fmla="*/ 357188 w 989013"/>
                <a:gd name="connsiteY181" fmla="*/ 342900 h 558800"/>
                <a:gd name="connsiteX182" fmla="*/ 400050 w 989013"/>
                <a:gd name="connsiteY182" fmla="*/ 338138 h 558800"/>
                <a:gd name="connsiteX183" fmla="*/ 423862 w 989013"/>
                <a:gd name="connsiteY183" fmla="*/ 334963 h 558800"/>
                <a:gd name="connsiteX184" fmla="*/ 431800 w 989013"/>
                <a:gd name="connsiteY184" fmla="*/ 331788 h 558800"/>
                <a:gd name="connsiteX185" fmla="*/ 574675 w 989013"/>
                <a:gd name="connsiteY185" fmla="*/ 254000 h 558800"/>
                <a:gd name="connsiteX186" fmla="*/ 568325 w 989013"/>
                <a:gd name="connsiteY186" fmla="*/ 257175 h 558800"/>
                <a:gd name="connsiteX187" fmla="*/ 549275 w 989013"/>
                <a:gd name="connsiteY187" fmla="*/ 260350 h 558800"/>
                <a:gd name="connsiteX188" fmla="*/ 515938 w 989013"/>
                <a:gd name="connsiteY188" fmla="*/ 263525 h 558800"/>
                <a:gd name="connsiteX189" fmla="*/ 468312 w 989013"/>
                <a:gd name="connsiteY189" fmla="*/ 268288 h 558800"/>
                <a:gd name="connsiteX190" fmla="*/ 411162 w 989013"/>
                <a:gd name="connsiteY190" fmla="*/ 271463 h 558800"/>
                <a:gd name="connsiteX191" fmla="*/ 341312 w 989013"/>
                <a:gd name="connsiteY191" fmla="*/ 271463 h 558800"/>
                <a:gd name="connsiteX192" fmla="*/ 282575 w 989013"/>
                <a:gd name="connsiteY192" fmla="*/ 271463 h 558800"/>
                <a:gd name="connsiteX193" fmla="*/ 244475 w 989013"/>
                <a:gd name="connsiteY193" fmla="*/ 268288 h 558800"/>
                <a:gd name="connsiteX194" fmla="*/ 215900 w 989013"/>
                <a:gd name="connsiteY194" fmla="*/ 265113 h 558800"/>
                <a:gd name="connsiteX195" fmla="*/ 200025 w 989013"/>
                <a:gd name="connsiteY195" fmla="*/ 263525 h 558800"/>
                <a:gd name="connsiteX196" fmla="*/ 192088 w 989013"/>
                <a:gd name="connsiteY196" fmla="*/ 260350 h 558800"/>
                <a:gd name="connsiteX197" fmla="*/ 190052 w 989013"/>
                <a:gd name="connsiteY197" fmla="*/ 258314 h 558800"/>
                <a:gd name="connsiteX198" fmla="*/ 188912 w 989013"/>
                <a:gd name="connsiteY198" fmla="*/ 254000 h 558800"/>
                <a:gd name="connsiteX199" fmla="*/ 39688 w 989013"/>
                <a:gd name="connsiteY199" fmla="*/ 365125 h 558800"/>
                <a:gd name="connsiteX200" fmla="*/ 28575 w 989013"/>
                <a:gd name="connsiteY200" fmla="*/ 390525 h 558800"/>
                <a:gd name="connsiteX201" fmla="*/ 19050 w 989013"/>
                <a:gd name="connsiteY201" fmla="*/ 415925 h 558800"/>
                <a:gd name="connsiteX202" fmla="*/ 52388 w 989013"/>
                <a:gd name="connsiteY202" fmla="*/ 420688 h 558800"/>
                <a:gd name="connsiteX203" fmla="*/ 85725 w 989013"/>
                <a:gd name="connsiteY203" fmla="*/ 423863 h 558800"/>
                <a:gd name="connsiteX204" fmla="*/ 88900 w 989013"/>
                <a:gd name="connsiteY204" fmla="*/ 420688 h 558800"/>
                <a:gd name="connsiteX205" fmla="*/ 92075 w 989013"/>
                <a:gd name="connsiteY205" fmla="*/ 417513 h 558800"/>
                <a:gd name="connsiteX206" fmla="*/ 95250 w 989013"/>
                <a:gd name="connsiteY206" fmla="*/ 415925 h 558800"/>
                <a:gd name="connsiteX207" fmla="*/ 95250 w 989013"/>
                <a:gd name="connsiteY207" fmla="*/ 387350 h 558800"/>
                <a:gd name="connsiteX208" fmla="*/ 95250 w 989013"/>
                <a:gd name="connsiteY208" fmla="*/ 384175 h 558800"/>
                <a:gd name="connsiteX209" fmla="*/ 92075 w 989013"/>
                <a:gd name="connsiteY209" fmla="*/ 382588 h 558800"/>
                <a:gd name="connsiteX210" fmla="*/ 88900 w 989013"/>
                <a:gd name="connsiteY210" fmla="*/ 379413 h 558800"/>
                <a:gd name="connsiteX211" fmla="*/ 77788 w 989013"/>
                <a:gd name="connsiteY211" fmla="*/ 373063 h 558800"/>
                <a:gd name="connsiteX212" fmla="*/ 58738 w 989013"/>
                <a:gd name="connsiteY212" fmla="*/ 368300 h 558800"/>
                <a:gd name="connsiteX213" fmla="*/ 39688 w 989013"/>
                <a:gd name="connsiteY213" fmla="*/ 365125 h 558800"/>
                <a:gd name="connsiteX214" fmla="*/ 463550 w 989013"/>
                <a:gd name="connsiteY214" fmla="*/ 365125 h 558800"/>
                <a:gd name="connsiteX215" fmla="*/ 441325 w 989013"/>
                <a:gd name="connsiteY215" fmla="*/ 368300 h 558800"/>
                <a:gd name="connsiteX216" fmla="*/ 419100 w 989013"/>
                <a:gd name="connsiteY216" fmla="*/ 373063 h 558800"/>
                <a:gd name="connsiteX217" fmla="*/ 400050 w 989013"/>
                <a:gd name="connsiteY217" fmla="*/ 376238 h 558800"/>
                <a:gd name="connsiteX218" fmla="*/ 390525 w 989013"/>
                <a:gd name="connsiteY218" fmla="*/ 379413 h 558800"/>
                <a:gd name="connsiteX219" fmla="*/ 385762 w 989013"/>
                <a:gd name="connsiteY219" fmla="*/ 382588 h 558800"/>
                <a:gd name="connsiteX220" fmla="*/ 382587 w 989013"/>
                <a:gd name="connsiteY220" fmla="*/ 384175 h 558800"/>
                <a:gd name="connsiteX221" fmla="*/ 379412 w 989013"/>
                <a:gd name="connsiteY221" fmla="*/ 390525 h 558800"/>
                <a:gd name="connsiteX222" fmla="*/ 366712 w 989013"/>
                <a:gd name="connsiteY222" fmla="*/ 415925 h 558800"/>
                <a:gd name="connsiteX223" fmla="*/ 366712 w 989013"/>
                <a:gd name="connsiteY223" fmla="*/ 420688 h 558800"/>
                <a:gd name="connsiteX224" fmla="*/ 366712 w 989013"/>
                <a:gd name="connsiteY224" fmla="*/ 423863 h 558800"/>
                <a:gd name="connsiteX225" fmla="*/ 368300 w 989013"/>
                <a:gd name="connsiteY225" fmla="*/ 423863 h 558800"/>
                <a:gd name="connsiteX226" fmla="*/ 400050 w 989013"/>
                <a:gd name="connsiteY226" fmla="*/ 423863 h 558800"/>
                <a:gd name="connsiteX227" fmla="*/ 430212 w 989013"/>
                <a:gd name="connsiteY227" fmla="*/ 420688 h 558800"/>
                <a:gd name="connsiteX228" fmla="*/ 457200 w 989013"/>
                <a:gd name="connsiteY228" fmla="*/ 415925 h 558800"/>
                <a:gd name="connsiteX229" fmla="*/ 460375 w 989013"/>
                <a:gd name="connsiteY229" fmla="*/ 412750 h 558800"/>
                <a:gd name="connsiteX230" fmla="*/ 465137 w 989013"/>
                <a:gd name="connsiteY230" fmla="*/ 409575 h 558800"/>
                <a:gd name="connsiteX231" fmla="*/ 468312 w 989013"/>
                <a:gd name="connsiteY231" fmla="*/ 404813 h 558800"/>
                <a:gd name="connsiteX232" fmla="*/ 474662 w 989013"/>
                <a:gd name="connsiteY232" fmla="*/ 395288 h 558800"/>
                <a:gd name="connsiteX233" fmla="*/ 479425 w 989013"/>
                <a:gd name="connsiteY233" fmla="*/ 384175 h 558800"/>
                <a:gd name="connsiteX234" fmla="*/ 485775 w 989013"/>
                <a:gd name="connsiteY234" fmla="*/ 373063 h 558800"/>
                <a:gd name="connsiteX235" fmla="*/ 485775 w 989013"/>
                <a:gd name="connsiteY235" fmla="*/ 371475 h 558800"/>
                <a:gd name="connsiteX236" fmla="*/ 482600 w 989013"/>
                <a:gd name="connsiteY236" fmla="*/ 368300 h 558800"/>
                <a:gd name="connsiteX237" fmla="*/ 479425 w 989013"/>
                <a:gd name="connsiteY237" fmla="*/ 365125 h 558800"/>
                <a:gd name="connsiteX238" fmla="*/ 463550 w 989013"/>
                <a:gd name="connsiteY238" fmla="*/ 365125 h 558800"/>
                <a:gd name="connsiteX239" fmla="*/ 122238 w 989013"/>
                <a:gd name="connsiteY239" fmla="*/ 382587 h 558800"/>
                <a:gd name="connsiteX240" fmla="*/ 119062 w 989013"/>
                <a:gd name="connsiteY240" fmla="*/ 387350 h 558800"/>
                <a:gd name="connsiteX241" fmla="*/ 117475 w 989013"/>
                <a:gd name="connsiteY241" fmla="*/ 390525 h 558800"/>
                <a:gd name="connsiteX242" fmla="*/ 114300 w 989013"/>
                <a:gd name="connsiteY242" fmla="*/ 420687 h 558800"/>
                <a:gd name="connsiteX243" fmla="*/ 117475 w 989013"/>
                <a:gd name="connsiteY243" fmla="*/ 427037 h 558800"/>
                <a:gd name="connsiteX244" fmla="*/ 119062 w 989013"/>
                <a:gd name="connsiteY244" fmla="*/ 431800 h 558800"/>
                <a:gd name="connsiteX245" fmla="*/ 122238 w 989013"/>
                <a:gd name="connsiteY245" fmla="*/ 431800 h 558800"/>
                <a:gd name="connsiteX246" fmla="*/ 185738 w 989013"/>
                <a:gd name="connsiteY246" fmla="*/ 442912 h 558800"/>
                <a:gd name="connsiteX247" fmla="*/ 258762 w 989013"/>
                <a:gd name="connsiteY247" fmla="*/ 442912 h 558800"/>
                <a:gd name="connsiteX248" fmla="*/ 323850 w 989013"/>
                <a:gd name="connsiteY248" fmla="*/ 434975 h 558800"/>
                <a:gd name="connsiteX249" fmla="*/ 330200 w 989013"/>
                <a:gd name="connsiteY249" fmla="*/ 434975 h 558800"/>
                <a:gd name="connsiteX250" fmla="*/ 334962 w 989013"/>
                <a:gd name="connsiteY250" fmla="*/ 428625 h 558800"/>
                <a:gd name="connsiteX251" fmla="*/ 338138 w 989013"/>
                <a:gd name="connsiteY251" fmla="*/ 423862 h 558800"/>
                <a:gd name="connsiteX252" fmla="*/ 352425 w 989013"/>
                <a:gd name="connsiteY252" fmla="*/ 393700 h 558800"/>
                <a:gd name="connsiteX253" fmla="*/ 352425 w 989013"/>
                <a:gd name="connsiteY253" fmla="*/ 387350 h 558800"/>
                <a:gd name="connsiteX254" fmla="*/ 352425 w 989013"/>
                <a:gd name="connsiteY254" fmla="*/ 384175 h 558800"/>
                <a:gd name="connsiteX255" fmla="*/ 349250 w 989013"/>
                <a:gd name="connsiteY255" fmla="*/ 382587 h 558800"/>
                <a:gd name="connsiteX256" fmla="*/ 236538 w 989013"/>
                <a:gd name="connsiteY256" fmla="*/ 382587 h 558800"/>
                <a:gd name="connsiteX257" fmla="*/ 125412 w 989013"/>
                <a:gd name="connsiteY257" fmla="*/ 382587 h 558800"/>
                <a:gd name="connsiteX258" fmla="*/ 122238 w 989013"/>
                <a:gd name="connsiteY258" fmla="*/ 382587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989013" h="558800">
                  <a:moveTo>
                    <a:pt x="617538" y="0"/>
                  </a:moveTo>
                  <a:lnTo>
                    <a:pt x="735013" y="0"/>
                  </a:lnTo>
                  <a:lnTo>
                    <a:pt x="776288" y="4763"/>
                  </a:lnTo>
                  <a:lnTo>
                    <a:pt x="814388" y="14288"/>
                  </a:lnTo>
                  <a:lnTo>
                    <a:pt x="847725" y="26988"/>
                  </a:lnTo>
                  <a:lnTo>
                    <a:pt x="876300" y="41275"/>
                  </a:lnTo>
                  <a:lnTo>
                    <a:pt x="895350" y="55563"/>
                  </a:lnTo>
                  <a:lnTo>
                    <a:pt x="906463" y="63500"/>
                  </a:lnTo>
                  <a:lnTo>
                    <a:pt x="911225" y="66675"/>
                  </a:lnTo>
                  <a:lnTo>
                    <a:pt x="939800" y="74613"/>
                  </a:lnTo>
                  <a:lnTo>
                    <a:pt x="955676" y="82550"/>
                  </a:lnTo>
                  <a:lnTo>
                    <a:pt x="969963" y="90488"/>
                  </a:lnTo>
                  <a:lnTo>
                    <a:pt x="977900" y="107950"/>
                  </a:lnTo>
                  <a:lnTo>
                    <a:pt x="984250" y="123825"/>
                  </a:lnTo>
                  <a:lnTo>
                    <a:pt x="987426" y="152400"/>
                  </a:lnTo>
                  <a:lnTo>
                    <a:pt x="989013" y="190500"/>
                  </a:lnTo>
                  <a:lnTo>
                    <a:pt x="987426" y="230188"/>
                  </a:lnTo>
                  <a:lnTo>
                    <a:pt x="984250" y="268288"/>
                  </a:lnTo>
                  <a:lnTo>
                    <a:pt x="977900" y="301625"/>
                  </a:lnTo>
                  <a:lnTo>
                    <a:pt x="966788" y="323850"/>
                  </a:lnTo>
                  <a:lnTo>
                    <a:pt x="965200" y="301625"/>
                  </a:lnTo>
                  <a:lnTo>
                    <a:pt x="962026" y="276225"/>
                  </a:lnTo>
                  <a:lnTo>
                    <a:pt x="955676" y="249238"/>
                  </a:lnTo>
                  <a:lnTo>
                    <a:pt x="947738" y="230188"/>
                  </a:lnTo>
                  <a:lnTo>
                    <a:pt x="933450" y="223838"/>
                  </a:lnTo>
                  <a:lnTo>
                    <a:pt x="928688" y="223838"/>
                  </a:lnTo>
                  <a:lnTo>
                    <a:pt x="922338" y="230188"/>
                  </a:lnTo>
                  <a:lnTo>
                    <a:pt x="917575" y="238125"/>
                  </a:lnTo>
                  <a:lnTo>
                    <a:pt x="909638" y="268288"/>
                  </a:lnTo>
                  <a:lnTo>
                    <a:pt x="903288" y="312738"/>
                  </a:lnTo>
                  <a:lnTo>
                    <a:pt x="903288" y="361950"/>
                  </a:lnTo>
                  <a:lnTo>
                    <a:pt x="639763" y="479425"/>
                  </a:lnTo>
                  <a:lnTo>
                    <a:pt x="638175" y="454025"/>
                  </a:lnTo>
                  <a:lnTo>
                    <a:pt x="635000" y="423863"/>
                  </a:lnTo>
                  <a:lnTo>
                    <a:pt x="631825" y="390525"/>
                  </a:lnTo>
                  <a:lnTo>
                    <a:pt x="623888" y="365125"/>
                  </a:lnTo>
                  <a:lnTo>
                    <a:pt x="615950" y="342900"/>
                  </a:lnTo>
                  <a:lnTo>
                    <a:pt x="604838" y="338138"/>
                  </a:lnTo>
                  <a:lnTo>
                    <a:pt x="598488" y="338138"/>
                  </a:lnTo>
                  <a:lnTo>
                    <a:pt x="593725" y="342900"/>
                  </a:lnTo>
                  <a:lnTo>
                    <a:pt x="590550" y="349250"/>
                  </a:lnTo>
                  <a:lnTo>
                    <a:pt x="584200" y="354013"/>
                  </a:lnTo>
                  <a:lnTo>
                    <a:pt x="582613" y="361950"/>
                  </a:lnTo>
                  <a:lnTo>
                    <a:pt x="574675" y="384175"/>
                  </a:lnTo>
                  <a:lnTo>
                    <a:pt x="568325" y="415925"/>
                  </a:lnTo>
                  <a:lnTo>
                    <a:pt x="565150" y="450850"/>
                  </a:lnTo>
                  <a:lnTo>
                    <a:pt x="563563" y="487363"/>
                  </a:lnTo>
                  <a:lnTo>
                    <a:pt x="563563" y="501650"/>
                  </a:lnTo>
                  <a:lnTo>
                    <a:pt x="565150" y="512763"/>
                  </a:lnTo>
                  <a:lnTo>
                    <a:pt x="508000" y="536575"/>
                  </a:lnTo>
                  <a:lnTo>
                    <a:pt x="498475" y="536575"/>
                  </a:lnTo>
                  <a:lnTo>
                    <a:pt x="479425" y="539750"/>
                  </a:lnTo>
                  <a:lnTo>
                    <a:pt x="446088" y="546100"/>
                  </a:lnTo>
                  <a:lnTo>
                    <a:pt x="401638" y="550863"/>
                  </a:lnTo>
                  <a:lnTo>
                    <a:pt x="352425" y="557213"/>
                  </a:lnTo>
                  <a:lnTo>
                    <a:pt x="296863" y="558800"/>
                  </a:lnTo>
                  <a:lnTo>
                    <a:pt x="233363" y="558800"/>
                  </a:lnTo>
                  <a:lnTo>
                    <a:pt x="166688" y="558800"/>
                  </a:lnTo>
                  <a:lnTo>
                    <a:pt x="111125" y="550863"/>
                  </a:lnTo>
                  <a:lnTo>
                    <a:pt x="63500" y="542925"/>
                  </a:lnTo>
                  <a:lnTo>
                    <a:pt x="30163" y="534988"/>
                  </a:lnTo>
                  <a:lnTo>
                    <a:pt x="11113" y="528638"/>
                  </a:lnTo>
                  <a:lnTo>
                    <a:pt x="6350" y="525463"/>
                  </a:lnTo>
                  <a:lnTo>
                    <a:pt x="3175" y="520700"/>
                  </a:lnTo>
                  <a:lnTo>
                    <a:pt x="3175" y="503238"/>
                  </a:lnTo>
                  <a:lnTo>
                    <a:pt x="3175" y="482600"/>
                  </a:lnTo>
                  <a:lnTo>
                    <a:pt x="0" y="454025"/>
                  </a:lnTo>
                  <a:lnTo>
                    <a:pt x="3175" y="428625"/>
                  </a:lnTo>
                  <a:lnTo>
                    <a:pt x="11113" y="390525"/>
                  </a:lnTo>
                  <a:lnTo>
                    <a:pt x="28575" y="357188"/>
                  </a:lnTo>
                  <a:lnTo>
                    <a:pt x="50800" y="327025"/>
                  </a:lnTo>
                  <a:lnTo>
                    <a:pt x="80963" y="301625"/>
                  </a:lnTo>
                  <a:lnTo>
                    <a:pt x="111125" y="276225"/>
                  </a:lnTo>
                  <a:lnTo>
                    <a:pt x="141288" y="254000"/>
                  </a:lnTo>
                  <a:lnTo>
                    <a:pt x="171450" y="234950"/>
                  </a:lnTo>
                  <a:lnTo>
                    <a:pt x="193675" y="220663"/>
                  </a:lnTo>
                  <a:lnTo>
                    <a:pt x="211138" y="212725"/>
                  </a:lnTo>
                  <a:lnTo>
                    <a:pt x="215900" y="211138"/>
                  </a:lnTo>
                  <a:lnTo>
                    <a:pt x="219075" y="204788"/>
                  </a:lnTo>
                  <a:lnTo>
                    <a:pt x="230188" y="193675"/>
                  </a:lnTo>
                  <a:lnTo>
                    <a:pt x="244475" y="177800"/>
                  </a:lnTo>
                  <a:lnTo>
                    <a:pt x="263525" y="155575"/>
                  </a:lnTo>
                  <a:lnTo>
                    <a:pt x="282575" y="133350"/>
                  </a:lnTo>
                  <a:lnTo>
                    <a:pt x="304800" y="107950"/>
                  </a:lnTo>
                  <a:lnTo>
                    <a:pt x="323850" y="88900"/>
                  </a:lnTo>
                  <a:lnTo>
                    <a:pt x="344488" y="71438"/>
                  </a:lnTo>
                  <a:lnTo>
                    <a:pt x="374650" y="52388"/>
                  </a:lnTo>
                  <a:lnTo>
                    <a:pt x="419100" y="33338"/>
                  </a:lnTo>
                  <a:lnTo>
                    <a:pt x="474663" y="15875"/>
                  </a:lnTo>
                  <a:lnTo>
                    <a:pt x="541338" y="4763"/>
                  </a:lnTo>
                  <a:lnTo>
                    <a:pt x="617538" y="0"/>
                  </a:lnTo>
                  <a:close/>
                  <a:moveTo>
                    <a:pt x="781050" y="47625"/>
                  </a:moveTo>
                  <a:lnTo>
                    <a:pt x="757237" y="49213"/>
                  </a:lnTo>
                  <a:lnTo>
                    <a:pt x="769937" y="69850"/>
                  </a:lnTo>
                  <a:lnTo>
                    <a:pt x="781050" y="101600"/>
                  </a:lnTo>
                  <a:lnTo>
                    <a:pt x="790574" y="146050"/>
                  </a:lnTo>
                  <a:lnTo>
                    <a:pt x="790574" y="354013"/>
                  </a:lnTo>
                  <a:lnTo>
                    <a:pt x="873124" y="315913"/>
                  </a:lnTo>
                  <a:lnTo>
                    <a:pt x="873124" y="307975"/>
                  </a:lnTo>
                  <a:lnTo>
                    <a:pt x="876300" y="287338"/>
                  </a:lnTo>
                  <a:lnTo>
                    <a:pt x="881062" y="263525"/>
                  </a:lnTo>
                  <a:lnTo>
                    <a:pt x="887412" y="230188"/>
                  </a:lnTo>
                  <a:lnTo>
                    <a:pt x="892174" y="196850"/>
                  </a:lnTo>
                  <a:lnTo>
                    <a:pt x="900112" y="166688"/>
                  </a:lnTo>
                  <a:lnTo>
                    <a:pt x="906462" y="141288"/>
                  </a:lnTo>
                  <a:lnTo>
                    <a:pt x="900112" y="123825"/>
                  </a:lnTo>
                  <a:lnTo>
                    <a:pt x="892174" y="115888"/>
                  </a:lnTo>
                  <a:lnTo>
                    <a:pt x="884237" y="111125"/>
                  </a:lnTo>
                  <a:lnTo>
                    <a:pt x="876300" y="107950"/>
                  </a:lnTo>
                  <a:lnTo>
                    <a:pt x="873124" y="107950"/>
                  </a:lnTo>
                  <a:lnTo>
                    <a:pt x="868362" y="101600"/>
                  </a:lnTo>
                  <a:lnTo>
                    <a:pt x="857250" y="90488"/>
                  </a:lnTo>
                  <a:lnTo>
                    <a:pt x="842962" y="77788"/>
                  </a:lnTo>
                  <a:lnTo>
                    <a:pt x="823912" y="60325"/>
                  </a:lnTo>
                  <a:lnTo>
                    <a:pt x="806450" y="52388"/>
                  </a:lnTo>
                  <a:lnTo>
                    <a:pt x="781050" y="47625"/>
                  </a:lnTo>
                  <a:close/>
                  <a:moveTo>
                    <a:pt x="739775" y="55562"/>
                  </a:moveTo>
                  <a:lnTo>
                    <a:pt x="728663" y="63500"/>
                  </a:lnTo>
                  <a:lnTo>
                    <a:pt x="720725" y="71437"/>
                  </a:lnTo>
                  <a:lnTo>
                    <a:pt x="712788" y="79375"/>
                  </a:lnTo>
                  <a:lnTo>
                    <a:pt x="701675" y="101600"/>
                  </a:lnTo>
                  <a:lnTo>
                    <a:pt x="690563" y="133350"/>
                  </a:lnTo>
                  <a:lnTo>
                    <a:pt x="679450" y="168275"/>
                  </a:lnTo>
                  <a:lnTo>
                    <a:pt x="668338" y="204787"/>
                  </a:lnTo>
                  <a:lnTo>
                    <a:pt x="665163" y="212725"/>
                  </a:lnTo>
                  <a:lnTo>
                    <a:pt x="661988" y="230187"/>
                  </a:lnTo>
                  <a:lnTo>
                    <a:pt x="657225" y="257175"/>
                  </a:lnTo>
                  <a:lnTo>
                    <a:pt x="654050" y="290512"/>
                  </a:lnTo>
                  <a:lnTo>
                    <a:pt x="654050" y="330200"/>
                  </a:lnTo>
                  <a:lnTo>
                    <a:pt x="657225" y="371475"/>
                  </a:lnTo>
                  <a:lnTo>
                    <a:pt x="668338" y="415925"/>
                  </a:lnTo>
                  <a:lnTo>
                    <a:pt x="762000" y="368300"/>
                  </a:lnTo>
                  <a:lnTo>
                    <a:pt x="773113" y="155575"/>
                  </a:lnTo>
                  <a:lnTo>
                    <a:pt x="768350" y="119062"/>
                  </a:lnTo>
                  <a:lnTo>
                    <a:pt x="758825" y="90487"/>
                  </a:lnTo>
                  <a:lnTo>
                    <a:pt x="747713" y="69850"/>
                  </a:lnTo>
                  <a:lnTo>
                    <a:pt x="739775" y="55562"/>
                  </a:lnTo>
                  <a:close/>
                  <a:moveTo>
                    <a:pt x="496887" y="82550"/>
                  </a:moveTo>
                  <a:lnTo>
                    <a:pt x="438150" y="85725"/>
                  </a:lnTo>
                  <a:lnTo>
                    <a:pt x="396874" y="85725"/>
                  </a:lnTo>
                  <a:lnTo>
                    <a:pt x="371474" y="88900"/>
                  </a:lnTo>
                  <a:lnTo>
                    <a:pt x="363537" y="88900"/>
                  </a:lnTo>
                  <a:lnTo>
                    <a:pt x="341312" y="104775"/>
                  </a:lnTo>
                  <a:lnTo>
                    <a:pt x="315912" y="130175"/>
                  </a:lnTo>
                  <a:lnTo>
                    <a:pt x="288924" y="160338"/>
                  </a:lnTo>
                  <a:lnTo>
                    <a:pt x="260350" y="190500"/>
                  </a:lnTo>
                  <a:lnTo>
                    <a:pt x="233362" y="223838"/>
                  </a:lnTo>
                  <a:lnTo>
                    <a:pt x="236537" y="223838"/>
                  </a:lnTo>
                  <a:lnTo>
                    <a:pt x="238124" y="227013"/>
                  </a:lnTo>
                  <a:lnTo>
                    <a:pt x="247650" y="230188"/>
                  </a:lnTo>
                  <a:lnTo>
                    <a:pt x="260350" y="234950"/>
                  </a:lnTo>
                  <a:lnTo>
                    <a:pt x="288924" y="238125"/>
                  </a:lnTo>
                  <a:lnTo>
                    <a:pt x="330200" y="241300"/>
                  </a:lnTo>
                  <a:lnTo>
                    <a:pt x="385762" y="241300"/>
                  </a:lnTo>
                  <a:lnTo>
                    <a:pt x="457200" y="241300"/>
                  </a:lnTo>
                  <a:lnTo>
                    <a:pt x="515937" y="234950"/>
                  </a:lnTo>
                  <a:lnTo>
                    <a:pt x="560387" y="231775"/>
                  </a:lnTo>
                  <a:lnTo>
                    <a:pt x="593724" y="227013"/>
                  </a:lnTo>
                  <a:lnTo>
                    <a:pt x="612774" y="223838"/>
                  </a:lnTo>
                  <a:lnTo>
                    <a:pt x="620712" y="223838"/>
                  </a:lnTo>
                  <a:lnTo>
                    <a:pt x="620712" y="219075"/>
                  </a:lnTo>
                  <a:lnTo>
                    <a:pt x="627062" y="201613"/>
                  </a:lnTo>
                  <a:lnTo>
                    <a:pt x="635000" y="179388"/>
                  </a:lnTo>
                  <a:lnTo>
                    <a:pt x="642937" y="149225"/>
                  </a:lnTo>
                  <a:lnTo>
                    <a:pt x="657224" y="119063"/>
                  </a:lnTo>
                  <a:lnTo>
                    <a:pt x="668337" y="88900"/>
                  </a:lnTo>
                  <a:lnTo>
                    <a:pt x="661987" y="88900"/>
                  </a:lnTo>
                  <a:lnTo>
                    <a:pt x="642937" y="85725"/>
                  </a:lnTo>
                  <a:lnTo>
                    <a:pt x="615950" y="85725"/>
                  </a:lnTo>
                  <a:lnTo>
                    <a:pt x="579437" y="85725"/>
                  </a:lnTo>
                  <a:lnTo>
                    <a:pt x="538162" y="82550"/>
                  </a:lnTo>
                  <a:lnTo>
                    <a:pt x="496887" y="82550"/>
                  </a:lnTo>
                  <a:close/>
                  <a:moveTo>
                    <a:pt x="188912" y="254000"/>
                  </a:moveTo>
                  <a:lnTo>
                    <a:pt x="92075" y="330200"/>
                  </a:lnTo>
                  <a:lnTo>
                    <a:pt x="95250" y="331788"/>
                  </a:lnTo>
                  <a:lnTo>
                    <a:pt x="103188" y="334963"/>
                  </a:lnTo>
                  <a:lnTo>
                    <a:pt x="122238" y="341313"/>
                  </a:lnTo>
                  <a:lnTo>
                    <a:pt x="147638" y="346075"/>
                  </a:lnTo>
                  <a:lnTo>
                    <a:pt x="185738" y="349250"/>
                  </a:lnTo>
                  <a:lnTo>
                    <a:pt x="238125" y="349250"/>
                  </a:lnTo>
                  <a:lnTo>
                    <a:pt x="304800" y="349250"/>
                  </a:lnTo>
                  <a:lnTo>
                    <a:pt x="357188" y="342900"/>
                  </a:lnTo>
                  <a:lnTo>
                    <a:pt x="400050" y="338138"/>
                  </a:lnTo>
                  <a:lnTo>
                    <a:pt x="423862" y="334963"/>
                  </a:lnTo>
                  <a:lnTo>
                    <a:pt x="431800" y="331788"/>
                  </a:lnTo>
                  <a:lnTo>
                    <a:pt x="574675" y="254000"/>
                  </a:lnTo>
                  <a:lnTo>
                    <a:pt x="568325" y="257175"/>
                  </a:lnTo>
                  <a:lnTo>
                    <a:pt x="549275" y="260350"/>
                  </a:lnTo>
                  <a:lnTo>
                    <a:pt x="515938" y="263525"/>
                  </a:lnTo>
                  <a:lnTo>
                    <a:pt x="468312" y="268288"/>
                  </a:lnTo>
                  <a:lnTo>
                    <a:pt x="411162" y="271463"/>
                  </a:lnTo>
                  <a:lnTo>
                    <a:pt x="341312" y="271463"/>
                  </a:lnTo>
                  <a:lnTo>
                    <a:pt x="282575" y="271463"/>
                  </a:lnTo>
                  <a:lnTo>
                    <a:pt x="244475" y="268288"/>
                  </a:lnTo>
                  <a:lnTo>
                    <a:pt x="215900" y="265113"/>
                  </a:lnTo>
                  <a:lnTo>
                    <a:pt x="200025" y="263525"/>
                  </a:lnTo>
                  <a:lnTo>
                    <a:pt x="192088" y="260350"/>
                  </a:lnTo>
                  <a:lnTo>
                    <a:pt x="190052" y="258314"/>
                  </a:lnTo>
                  <a:lnTo>
                    <a:pt x="188912" y="254000"/>
                  </a:lnTo>
                  <a:close/>
                  <a:moveTo>
                    <a:pt x="39688" y="365125"/>
                  </a:moveTo>
                  <a:lnTo>
                    <a:pt x="28575" y="390525"/>
                  </a:lnTo>
                  <a:lnTo>
                    <a:pt x="19050" y="415925"/>
                  </a:lnTo>
                  <a:lnTo>
                    <a:pt x="52388" y="420688"/>
                  </a:lnTo>
                  <a:lnTo>
                    <a:pt x="85725" y="423863"/>
                  </a:lnTo>
                  <a:lnTo>
                    <a:pt x="88900" y="420688"/>
                  </a:lnTo>
                  <a:lnTo>
                    <a:pt x="92075" y="417513"/>
                  </a:lnTo>
                  <a:lnTo>
                    <a:pt x="95250" y="415925"/>
                  </a:lnTo>
                  <a:lnTo>
                    <a:pt x="95250" y="387350"/>
                  </a:lnTo>
                  <a:lnTo>
                    <a:pt x="95250" y="384175"/>
                  </a:lnTo>
                  <a:lnTo>
                    <a:pt x="92075" y="382588"/>
                  </a:lnTo>
                  <a:lnTo>
                    <a:pt x="88900" y="379413"/>
                  </a:lnTo>
                  <a:lnTo>
                    <a:pt x="77788" y="373063"/>
                  </a:lnTo>
                  <a:lnTo>
                    <a:pt x="58738" y="368300"/>
                  </a:lnTo>
                  <a:lnTo>
                    <a:pt x="39688" y="365125"/>
                  </a:lnTo>
                  <a:close/>
                  <a:moveTo>
                    <a:pt x="463550" y="365125"/>
                  </a:moveTo>
                  <a:lnTo>
                    <a:pt x="441325" y="368300"/>
                  </a:lnTo>
                  <a:lnTo>
                    <a:pt x="419100" y="373063"/>
                  </a:lnTo>
                  <a:lnTo>
                    <a:pt x="400050" y="376238"/>
                  </a:lnTo>
                  <a:lnTo>
                    <a:pt x="390525" y="379413"/>
                  </a:lnTo>
                  <a:lnTo>
                    <a:pt x="385762" y="382588"/>
                  </a:lnTo>
                  <a:lnTo>
                    <a:pt x="382587" y="384175"/>
                  </a:lnTo>
                  <a:lnTo>
                    <a:pt x="379412" y="390525"/>
                  </a:lnTo>
                  <a:lnTo>
                    <a:pt x="366712" y="415925"/>
                  </a:lnTo>
                  <a:lnTo>
                    <a:pt x="366712" y="420688"/>
                  </a:lnTo>
                  <a:lnTo>
                    <a:pt x="366712" y="423863"/>
                  </a:lnTo>
                  <a:lnTo>
                    <a:pt x="368300" y="423863"/>
                  </a:lnTo>
                  <a:lnTo>
                    <a:pt x="400050" y="423863"/>
                  </a:lnTo>
                  <a:lnTo>
                    <a:pt x="430212" y="420688"/>
                  </a:lnTo>
                  <a:lnTo>
                    <a:pt x="457200" y="415925"/>
                  </a:lnTo>
                  <a:lnTo>
                    <a:pt x="460375" y="412750"/>
                  </a:lnTo>
                  <a:lnTo>
                    <a:pt x="465137" y="409575"/>
                  </a:lnTo>
                  <a:lnTo>
                    <a:pt x="468312" y="404813"/>
                  </a:lnTo>
                  <a:lnTo>
                    <a:pt x="474662" y="395288"/>
                  </a:lnTo>
                  <a:lnTo>
                    <a:pt x="479425" y="384175"/>
                  </a:lnTo>
                  <a:lnTo>
                    <a:pt x="485775" y="373063"/>
                  </a:lnTo>
                  <a:lnTo>
                    <a:pt x="485775" y="371475"/>
                  </a:lnTo>
                  <a:lnTo>
                    <a:pt x="482600" y="368300"/>
                  </a:lnTo>
                  <a:lnTo>
                    <a:pt x="479425" y="365125"/>
                  </a:lnTo>
                  <a:lnTo>
                    <a:pt x="463550" y="365125"/>
                  </a:lnTo>
                  <a:close/>
                  <a:moveTo>
                    <a:pt x="122238" y="382587"/>
                  </a:moveTo>
                  <a:lnTo>
                    <a:pt x="119062" y="387350"/>
                  </a:lnTo>
                  <a:lnTo>
                    <a:pt x="117475" y="390525"/>
                  </a:lnTo>
                  <a:lnTo>
                    <a:pt x="114300" y="420687"/>
                  </a:lnTo>
                  <a:lnTo>
                    <a:pt x="117475" y="427037"/>
                  </a:lnTo>
                  <a:lnTo>
                    <a:pt x="119062" y="431800"/>
                  </a:lnTo>
                  <a:lnTo>
                    <a:pt x="122238" y="431800"/>
                  </a:lnTo>
                  <a:lnTo>
                    <a:pt x="185738" y="442912"/>
                  </a:lnTo>
                  <a:lnTo>
                    <a:pt x="258762" y="442912"/>
                  </a:lnTo>
                  <a:lnTo>
                    <a:pt x="323850" y="434975"/>
                  </a:lnTo>
                  <a:lnTo>
                    <a:pt x="330200" y="434975"/>
                  </a:lnTo>
                  <a:lnTo>
                    <a:pt x="334962" y="428625"/>
                  </a:lnTo>
                  <a:lnTo>
                    <a:pt x="338138" y="423862"/>
                  </a:lnTo>
                  <a:lnTo>
                    <a:pt x="352425" y="393700"/>
                  </a:lnTo>
                  <a:lnTo>
                    <a:pt x="352425" y="387350"/>
                  </a:lnTo>
                  <a:lnTo>
                    <a:pt x="352425" y="384175"/>
                  </a:lnTo>
                  <a:lnTo>
                    <a:pt x="349250" y="382587"/>
                  </a:lnTo>
                  <a:lnTo>
                    <a:pt x="236538" y="382587"/>
                  </a:lnTo>
                  <a:lnTo>
                    <a:pt x="125412" y="382587"/>
                  </a:lnTo>
                  <a:lnTo>
                    <a:pt x="122238" y="38258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130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Aluminium Content per Vehicle Type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12D0EF-ECBF-43B9-A14C-166CB477C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587466"/>
              </p:ext>
            </p:extLst>
          </p:nvPr>
        </p:nvGraphicFramePr>
        <p:xfrm>
          <a:off x="0" y="908719"/>
          <a:ext cx="9144000" cy="561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879EEBF-EFFE-4F8E-9B19-D6DBC8ED6AB4}"/>
              </a:ext>
            </a:extLst>
          </p:cNvPr>
          <p:cNvSpPr/>
          <p:nvPr/>
        </p:nvSpPr>
        <p:spPr>
          <a:xfrm>
            <a:off x="250825" y="835372"/>
            <a:ext cx="6913463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C80C-9B4C-4C2F-B264-6E64A33EC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6F6D6C"/>
                </a:solidFill>
              </a:rPr>
              <a:t>Sources: CRU presentation “EV’s How Good can it get?”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36C30-F569-46DC-99EF-44A08D32AC46}"/>
              </a:ext>
            </a:extLst>
          </p:cNvPr>
          <p:cNvSpPr/>
          <p:nvPr/>
        </p:nvSpPr>
        <p:spPr>
          <a:xfrm>
            <a:off x="250825" y="1125539"/>
            <a:ext cx="8642349" cy="43125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</a:rPr>
              <a:t>Battery Electric Vehicles have the highest rolled and extruded aluminium content</a:t>
            </a:r>
          </a:p>
        </p:txBody>
      </p:sp>
    </p:spTree>
    <p:extLst>
      <p:ext uri="{BB962C8B-B14F-4D97-AF65-F5344CB8AC3E}">
        <p14:creationId xmlns:p14="http://schemas.microsoft.com/office/powerpoint/2010/main" val="16023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4776A1BF-01D1-43B3-8A42-3B1F5C5B95B5}"/>
              </a:ext>
            </a:extLst>
          </p:cNvPr>
          <p:cNvGrpSpPr/>
          <p:nvPr/>
        </p:nvGrpSpPr>
        <p:grpSpPr>
          <a:xfrm>
            <a:off x="250825" y="1125538"/>
            <a:ext cx="8893175" cy="3238772"/>
            <a:chOff x="250825" y="1125538"/>
            <a:chExt cx="8893175" cy="32387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891222-5CC5-47AF-8FA7-2CAF71799107}"/>
                </a:ext>
              </a:extLst>
            </p:cNvPr>
            <p:cNvSpPr/>
            <p:nvPr/>
          </p:nvSpPr>
          <p:spPr>
            <a:xfrm>
              <a:off x="683567" y="1125538"/>
              <a:ext cx="8460433" cy="9361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160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Introduction</a:t>
              </a:r>
              <a:endPara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A213B2-469C-4DFD-B13B-853AE8419C07}"/>
                </a:ext>
              </a:extLst>
            </p:cNvPr>
            <p:cNvSpPr/>
            <p:nvPr/>
          </p:nvSpPr>
          <p:spPr>
            <a:xfrm>
              <a:off x="683567" y="2276872"/>
              <a:ext cx="8460433" cy="9361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Aluminium, </a:t>
              </a:r>
              <a:b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</a:br>
              <a: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energy, mobility</a:t>
              </a:r>
              <a:b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</a:br>
              <a: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and transport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DE0D9B-F8A6-403A-8338-D9D2317C12BC}"/>
                </a:ext>
              </a:extLst>
            </p:cNvPr>
            <p:cNvSpPr/>
            <p:nvPr/>
          </p:nvSpPr>
          <p:spPr>
            <a:xfrm>
              <a:off x="683567" y="3428206"/>
              <a:ext cx="8460433" cy="9361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Conclusions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C64A9BA-B5AA-436C-B9E5-A174ABFFBA62}"/>
                </a:ext>
              </a:extLst>
            </p:cNvPr>
            <p:cNvSpPr/>
            <p:nvPr/>
          </p:nvSpPr>
          <p:spPr>
            <a:xfrm>
              <a:off x="250825" y="1125538"/>
              <a:ext cx="936104" cy="936104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sz="3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53B80D-2A32-4AD9-86DE-BA3A45FC604B}"/>
                </a:ext>
              </a:extLst>
            </p:cNvPr>
            <p:cNvSpPr/>
            <p:nvPr/>
          </p:nvSpPr>
          <p:spPr>
            <a:xfrm>
              <a:off x="250825" y="2276872"/>
              <a:ext cx="936104" cy="936104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sz="3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BA7130-D82E-4FD7-ACB8-D49CD828AD36}"/>
                </a:ext>
              </a:extLst>
            </p:cNvPr>
            <p:cNvSpPr/>
            <p:nvPr/>
          </p:nvSpPr>
          <p:spPr>
            <a:xfrm>
              <a:off x="250825" y="3428206"/>
              <a:ext cx="936104" cy="936104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sz="32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C0A37C-046D-4C25-B606-8E3C6745BF89}"/>
                </a:ext>
              </a:extLst>
            </p:cNvPr>
            <p:cNvSpPr/>
            <p:nvPr/>
          </p:nvSpPr>
          <p:spPr>
            <a:xfrm>
              <a:off x="2699792" y="1196752"/>
              <a:ext cx="6192688" cy="79367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Introduction to Hulamin products and the aluminium value chain</a:t>
              </a:r>
            </a:p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Why aluminium for the future (The Wonder Metal)?</a:t>
              </a:r>
            </a:p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2">
                      <a:lumMod val="75000"/>
                    </a:schemeClr>
                  </a:solidFill>
                </a:rPr>
                <a:t>The S-Curve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Technologies changing </a:t>
              </a:r>
              <a:r>
                <a:rPr lang="en-US" sz="1400">
                  <a:solidFill>
                    <a:schemeClr val="tx2">
                      <a:lumMod val="75000"/>
                    </a:schemeClr>
                  </a:solidFill>
                </a:rPr>
                <a:t>the world</a:t>
              </a:r>
              <a:endParaRPr lang="en-US" sz="1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40979BD-E268-494B-9C44-954084C0A18C}"/>
                </a:ext>
              </a:extLst>
            </p:cNvPr>
            <p:cNvSpPr/>
            <p:nvPr/>
          </p:nvSpPr>
          <p:spPr>
            <a:xfrm>
              <a:off x="2699792" y="2348086"/>
              <a:ext cx="6192688" cy="79367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How the auto market is changing?</a:t>
              </a:r>
            </a:p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Why aluminium for mobility and transport in the future?</a:t>
              </a:r>
            </a:p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What does this mean for aluminium?</a:t>
              </a:r>
            </a:p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2">
                      <a:lumMod val="75000"/>
                    </a:schemeClr>
                  </a:solidFill>
                </a:rPr>
                <a:t>How does Hulamin fit into the future of mobility?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576A55-3F9C-4BC5-915E-79959DA16D68}"/>
                </a:ext>
              </a:extLst>
            </p:cNvPr>
            <p:cNvSpPr/>
            <p:nvPr/>
          </p:nvSpPr>
          <p:spPr>
            <a:xfrm>
              <a:off x="2699792" y="3499420"/>
              <a:ext cx="6192688" cy="79367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9388" indent="-179388">
                <a:lnSpc>
                  <a:spcPct val="90000"/>
                </a:lnSpc>
                <a:buClr>
                  <a:schemeClr val="tx2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GB" sz="1400" dirty="0">
                  <a:solidFill>
                    <a:schemeClr val="tx2">
                      <a:lumMod val="75000"/>
                    </a:schemeClr>
                  </a:solidFill>
                </a:rPr>
                <a:t>Aluminium and the future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agenda</a:t>
            </a:r>
            <a:endParaRPr lang="en-ZA" dirty="0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A80F76F4-03CB-4600-8BE6-5EC7C6F985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" b="11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E581D27-FEA8-4D1C-B037-42C4C2258D40}"/>
              </a:ext>
            </a:extLst>
          </p:cNvPr>
          <p:cNvSpPr/>
          <p:nvPr/>
        </p:nvSpPr>
        <p:spPr>
          <a:xfrm>
            <a:off x="683567" y="1125538"/>
            <a:ext cx="8460433" cy="93610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b="1" dirty="0"/>
              <a:t>Introduction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FD70B4-8A64-4870-AAA9-D96F535A6C9E}"/>
              </a:ext>
            </a:extLst>
          </p:cNvPr>
          <p:cNvSpPr/>
          <p:nvPr/>
        </p:nvSpPr>
        <p:spPr>
          <a:xfrm>
            <a:off x="683567" y="2276872"/>
            <a:ext cx="8460433" cy="93610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b="1" dirty="0"/>
              <a:t>Aluminium, </a:t>
            </a:r>
            <a:br>
              <a:rPr lang="en-GB" sz="1600" b="1" dirty="0"/>
            </a:br>
            <a:r>
              <a:rPr lang="en-GB" sz="1600" b="1" dirty="0"/>
              <a:t>energy, mobility</a:t>
            </a:r>
            <a:br>
              <a:rPr lang="en-GB" sz="1600" b="1" dirty="0"/>
            </a:br>
            <a:r>
              <a:rPr lang="en-GB" sz="1600" b="1" dirty="0"/>
              <a:t>and transport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46EDB9-80A3-4FB4-83A5-21EA849976BB}"/>
              </a:ext>
            </a:extLst>
          </p:cNvPr>
          <p:cNvSpPr/>
          <p:nvPr/>
        </p:nvSpPr>
        <p:spPr>
          <a:xfrm>
            <a:off x="683567" y="3428206"/>
            <a:ext cx="8460433" cy="93610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b="1" dirty="0"/>
              <a:t>Conclusions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F207FD7-F733-4DCE-8915-008942A4A0B5}"/>
              </a:ext>
            </a:extLst>
          </p:cNvPr>
          <p:cNvSpPr/>
          <p:nvPr/>
        </p:nvSpPr>
        <p:spPr>
          <a:xfrm>
            <a:off x="250825" y="1125538"/>
            <a:ext cx="936104" cy="936104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101BE9D-D9F2-4DC7-9872-F4867EBA4944}"/>
              </a:ext>
            </a:extLst>
          </p:cNvPr>
          <p:cNvSpPr/>
          <p:nvPr/>
        </p:nvSpPr>
        <p:spPr>
          <a:xfrm>
            <a:off x="250825" y="2276872"/>
            <a:ext cx="936104" cy="936104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882196-3CC7-466C-AD13-09A4BDFBFD23}"/>
              </a:ext>
            </a:extLst>
          </p:cNvPr>
          <p:cNvSpPr/>
          <p:nvPr/>
        </p:nvSpPr>
        <p:spPr>
          <a:xfrm>
            <a:off x="250825" y="3428206"/>
            <a:ext cx="936104" cy="936104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1CB59C-3FA4-4D11-949C-3E19287620C6}"/>
              </a:ext>
            </a:extLst>
          </p:cNvPr>
          <p:cNvSpPr/>
          <p:nvPr/>
        </p:nvSpPr>
        <p:spPr>
          <a:xfrm>
            <a:off x="2699792" y="1196752"/>
            <a:ext cx="6192688" cy="7936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Introduction to Hulamin products and the aluminium value chain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Why aluminium for the future (The Wonder Metal)?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The S-Curve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Technologies changing the world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4F4DFA8-D95D-4960-AF78-58CF62822DB5}"/>
              </a:ext>
            </a:extLst>
          </p:cNvPr>
          <p:cNvSpPr/>
          <p:nvPr/>
        </p:nvSpPr>
        <p:spPr>
          <a:xfrm>
            <a:off x="2699792" y="2348086"/>
            <a:ext cx="6192688" cy="7936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How the auto market is changing?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Why aluminium for mobility and transport in the future?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What does this mean for aluminium?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How does Hulamin fit into the future of mobility?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1D4FA78-1894-4E74-8655-99E36F570FE6}"/>
              </a:ext>
            </a:extLst>
          </p:cNvPr>
          <p:cNvSpPr/>
          <p:nvPr/>
        </p:nvSpPr>
        <p:spPr>
          <a:xfrm>
            <a:off x="2699792" y="3499420"/>
            <a:ext cx="6192688" cy="7936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Aluminium and the future</a:t>
            </a:r>
          </a:p>
        </p:txBody>
      </p:sp>
    </p:spTree>
    <p:extLst>
      <p:ext uri="{BB962C8B-B14F-4D97-AF65-F5344CB8AC3E}">
        <p14:creationId xmlns:p14="http://schemas.microsoft.com/office/powerpoint/2010/main" val="22660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Aluminium Consumption in </a:t>
            </a:r>
            <a:br>
              <a:rPr lang="en-US" dirty="0"/>
            </a:br>
            <a:r>
              <a:rPr lang="en-US" dirty="0"/>
              <a:t>Light Vehicle Sales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A12D0EF-ECBF-43B9-A14C-166CB477C9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037504"/>
              </p:ext>
            </p:extLst>
          </p:nvPr>
        </p:nvGraphicFramePr>
        <p:xfrm>
          <a:off x="0" y="908719"/>
          <a:ext cx="9144000" cy="561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879EEBF-EFFE-4F8E-9B19-D6DBC8ED6AB4}"/>
              </a:ext>
            </a:extLst>
          </p:cNvPr>
          <p:cNvSpPr/>
          <p:nvPr/>
        </p:nvSpPr>
        <p:spPr>
          <a:xfrm>
            <a:off x="250825" y="835372"/>
            <a:ext cx="6913463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ZA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EC80C-9B4C-4C2F-B264-6E64A33EC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6F6D6C"/>
                </a:solidFill>
              </a:rPr>
              <a:t>Sources: CRU presentation “EV’s How Good can it get?” ; 2016-2028: Aluminium Content in North American Light Vehicles by Ducker Worldwide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36C30-F569-46DC-99EF-44A08D32AC46}"/>
              </a:ext>
            </a:extLst>
          </p:cNvPr>
          <p:cNvSpPr/>
          <p:nvPr/>
        </p:nvSpPr>
        <p:spPr>
          <a:xfrm>
            <a:off x="250825" y="1125539"/>
            <a:ext cx="8642349" cy="43125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US" sz="1400" i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ED94E-32BE-4DE7-BDBC-E2A007989E0B}"/>
              </a:ext>
            </a:extLst>
          </p:cNvPr>
          <p:cNvSpPr/>
          <p:nvPr/>
        </p:nvSpPr>
        <p:spPr>
          <a:xfrm>
            <a:off x="79650" y="1123950"/>
            <a:ext cx="6913463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400" b="1" dirty="0">
                <a:solidFill>
                  <a:schemeClr val="tx2"/>
                </a:solidFill>
              </a:rPr>
              <a:t>Kilotons</a:t>
            </a:r>
            <a:endParaRPr lang="en-ZA" sz="1400" dirty="0">
              <a:solidFill>
                <a:schemeClr val="tx2"/>
              </a:solidFill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ACA3A7-4643-4331-888B-89D0470556BD}"/>
              </a:ext>
            </a:extLst>
          </p:cNvPr>
          <p:cNvSpPr/>
          <p:nvPr/>
        </p:nvSpPr>
        <p:spPr bwMode="auto">
          <a:xfrm>
            <a:off x="827584" y="1628800"/>
            <a:ext cx="6408712" cy="2333328"/>
          </a:xfrm>
          <a:custGeom>
            <a:avLst/>
            <a:gdLst>
              <a:gd name="connsiteX0" fmla="*/ 0 w 7589520"/>
              <a:gd name="connsiteY0" fmla="*/ 2926080 h 2926080"/>
              <a:gd name="connsiteX1" fmla="*/ 2514600 w 7589520"/>
              <a:gd name="connsiteY1" fmla="*/ 2354580 h 2926080"/>
              <a:gd name="connsiteX2" fmla="*/ 5040630 w 7589520"/>
              <a:gd name="connsiteY2" fmla="*/ 422910 h 2926080"/>
              <a:gd name="connsiteX3" fmla="*/ 7589520 w 7589520"/>
              <a:gd name="connsiteY3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9520" h="2926080">
                <a:moveTo>
                  <a:pt x="0" y="2926080"/>
                </a:moveTo>
                <a:cubicBezTo>
                  <a:pt x="837247" y="2848927"/>
                  <a:pt x="1674495" y="2771775"/>
                  <a:pt x="2514600" y="2354580"/>
                </a:cubicBezTo>
                <a:cubicBezTo>
                  <a:pt x="3354705" y="1937385"/>
                  <a:pt x="4194810" y="815340"/>
                  <a:pt x="5040630" y="422910"/>
                </a:cubicBezTo>
                <a:cubicBezTo>
                  <a:pt x="5886450" y="30480"/>
                  <a:pt x="7084695" y="11430"/>
                  <a:pt x="7589520" y="0"/>
                </a:cubicBez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4191C6-5F1F-45A6-BBB6-877BEF47A0AB}"/>
              </a:ext>
            </a:extLst>
          </p:cNvPr>
          <p:cNvGrpSpPr/>
          <p:nvPr/>
        </p:nvGrpSpPr>
        <p:grpSpPr>
          <a:xfrm>
            <a:off x="7308304" y="1844824"/>
            <a:ext cx="1656184" cy="1080120"/>
            <a:chOff x="7308304" y="1844824"/>
            <a:chExt cx="1656184" cy="10801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2B9F89-5716-4FE1-8ED8-200D8E0974A7}"/>
                </a:ext>
              </a:extLst>
            </p:cNvPr>
            <p:cNvSpPr txBox="1"/>
            <p:nvPr/>
          </p:nvSpPr>
          <p:spPr>
            <a:xfrm>
              <a:off x="7452320" y="2492896"/>
              <a:ext cx="1512168" cy="432048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>
              <a:defPPr>
                <a:defRPr lang="en-US"/>
              </a:defPPr>
              <a:lvl1pPr algn="ctr">
                <a:defRPr sz="1400" i="1">
                  <a:solidFill>
                    <a:schemeClr val="tx2"/>
                  </a:solidFill>
                </a:defRPr>
              </a:lvl1pPr>
            </a:lstStyle>
            <a:p>
              <a:pPr algn="l"/>
              <a:r>
                <a:rPr lang="en-US" dirty="0">
                  <a:solidFill>
                    <a:schemeClr val="accent1"/>
                  </a:solidFill>
                </a:rPr>
                <a:t>As fuel cell technology takes off, it is possible that aluminium will follow a consecutive S-Curve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541778D-ECE8-4B56-AE57-9129681A76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8304" y="1844824"/>
              <a:ext cx="792088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5FDBAA-386B-472D-BC92-63637FDA8B97}"/>
              </a:ext>
            </a:extLst>
          </p:cNvPr>
          <p:cNvGrpSpPr/>
          <p:nvPr/>
        </p:nvGrpSpPr>
        <p:grpSpPr>
          <a:xfrm>
            <a:off x="683568" y="1772816"/>
            <a:ext cx="3456384" cy="1152128"/>
            <a:chOff x="539552" y="1772816"/>
            <a:chExt cx="3456384" cy="11521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B9004A-687F-444D-A2B5-216ECF6549D3}"/>
                </a:ext>
              </a:extLst>
            </p:cNvPr>
            <p:cNvSpPr txBox="1"/>
            <p:nvPr/>
          </p:nvSpPr>
          <p:spPr>
            <a:xfrm>
              <a:off x="539552" y="1772816"/>
              <a:ext cx="3456384" cy="432048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defPPr>
                <a:defRPr lang="en-US"/>
              </a:defPPr>
              <a:lvl1pPr algn="ctr">
                <a:defRPr sz="1400" i="1">
                  <a:solidFill>
                    <a:schemeClr val="tx2"/>
                  </a:solidFill>
                </a:defRPr>
              </a:lvl1pPr>
            </a:lstStyle>
            <a:p>
              <a:pPr algn="l"/>
              <a:r>
                <a:rPr lang="en-US" dirty="0">
                  <a:solidFill>
                    <a:schemeClr val="accent1"/>
                  </a:solidFill>
                </a:rPr>
                <a:t>Aluminium consumption will follow the S Curve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9AE81ED-733A-482B-8067-5CA4BA067C9D}"/>
                </a:ext>
              </a:extLst>
            </p:cNvPr>
            <p:cNvCxnSpPr>
              <a:cxnSpLocks/>
            </p:cNvCxnSpPr>
            <p:nvPr/>
          </p:nvCxnSpPr>
          <p:spPr>
            <a:xfrm>
              <a:off x="2123728" y="2204864"/>
              <a:ext cx="1368152" cy="720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88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E233-EA5A-4BE5-9864-E9BFFA6B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Hulamin fit into the </a:t>
            </a:r>
            <a:br>
              <a:rPr lang="en-US" dirty="0"/>
            </a:br>
            <a:r>
              <a:rPr lang="en-US" dirty="0"/>
              <a:t>future of mobility?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3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Hulamin’s</a:t>
            </a:r>
            <a:r>
              <a:rPr lang="en-US" dirty="0"/>
              <a:t> History of Innovation</a:t>
            </a:r>
            <a:endParaRPr lang="en-GB" dirty="0"/>
          </a:p>
        </p:txBody>
      </p:sp>
      <p:sp>
        <p:nvSpPr>
          <p:cNvPr id="88" name="Freeform 86">
            <a:extLst>
              <a:ext uri="{FF2B5EF4-FFF2-40B4-BE49-F238E27FC236}">
                <a16:creationId xmlns:a16="http://schemas.microsoft.com/office/drawing/2014/main" id="{A57E4EBC-AAD3-4CDE-8AE1-77D3B10BC551}"/>
              </a:ext>
            </a:extLst>
          </p:cNvPr>
          <p:cNvSpPr>
            <a:spLocks/>
          </p:cNvSpPr>
          <p:nvPr/>
        </p:nvSpPr>
        <p:spPr bwMode="auto">
          <a:xfrm>
            <a:off x="4574306" y="1558491"/>
            <a:ext cx="1991801" cy="2289011"/>
          </a:xfrm>
          <a:custGeom>
            <a:avLst/>
            <a:gdLst>
              <a:gd name="connsiteX0" fmla="*/ 0 w 685764"/>
              <a:gd name="connsiteY0" fmla="*/ 0 h 788091"/>
              <a:gd name="connsiteX1" fmla="*/ 685764 w 685764"/>
              <a:gd name="connsiteY1" fmla="*/ 342882 h 788091"/>
              <a:gd name="connsiteX2" fmla="*/ 685764 w 685764"/>
              <a:gd name="connsiteY2" fmla="*/ 564679 h 788091"/>
              <a:gd name="connsiteX3" fmla="*/ 0 w 685764"/>
              <a:gd name="connsiteY3" fmla="*/ 788091 h 788091"/>
              <a:gd name="connsiteX4" fmla="*/ 0 w 685764"/>
              <a:gd name="connsiteY4" fmla="*/ 0 h 78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64" h="788091">
                <a:moveTo>
                  <a:pt x="0" y="0"/>
                </a:moveTo>
                <a:lnTo>
                  <a:pt x="685764" y="342882"/>
                </a:lnTo>
                <a:lnTo>
                  <a:pt x="685764" y="564679"/>
                </a:lnTo>
                <a:lnTo>
                  <a:pt x="0" y="7880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1584000" tIns="144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Plate used on planes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WiFi equipment</a:t>
            </a:r>
          </a:p>
        </p:txBody>
      </p:sp>
      <p:sp>
        <p:nvSpPr>
          <p:cNvPr id="89" name="Freeform 87">
            <a:extLst>
              <a:ext uri="{FF2B5EF4-FFF2-40B4-BE49-F238E27FC236}">
                <a16:creationId xmlns:a16="http://schemas.microsoft.com/office/drawing/2014/main" id="{BE4CBE46-721A-4415-A029-3941EE5107B2}"/>
              </a:ext>
            </a:extLst>
          </p:cNvPr>
          <p:cNvSpPr>
            <a:spLocks/>
          </p:cNvSpPr>
          <p:nvPr/>
        </p:nvSpPr>
        <p:spPr bwMode="auto">
          <a:xfrm>
            <a:off x="4574306" y="3194974"/>
            <a:ext cx="1991801" cy="2365835"/>
          </a:xfrm>
          <a:custGeom>
            <a:avLst/>
            <a:gdLst>
              <a:gd name="connsiteX0" fmla="*/ 685764 w 685764"/>
              <a:gd name="connsiteY0" fmla="*/ 0 h 814541"/>
              <a:gd name="connsiteX1" fmla="*/ 685764 w 685764"/>
              <a:gd name="connsiteY1" fmla="*/ 685710 h 814541"/>
              <a:gd name="connsiteX2" fmla="*/ 428103 w 685764"/>
              <a:gd name="connsiteY2" fmla="*/ 814541 h 814541"/>
              <a:gd name="connsiteX3" fmla="*/ 0 w 685764"/>
              <a:gd name="connsiteY3" fmla="*/ 223690 h 814541"/>
              <a:gd name="connsiteX4" fmla="*/ 685764 w 685764"/>
              <a:gd name="connsiteY4" fmla="*/ 0 h 81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64" h="814541">
                <a:moveTo>
                  <a:pt x="685764" y="0"/>
                </a:moveTo>
                <a:lnTo>
                  <a:pt x="685764" y="685710"/>
                </a:lnTo>
                <a:lnTo>
                  <a:pt x="428103" y="814541"/>
                </a:lnTo>
                <a:lnTo>
                  <a:pt x="0" y="223690"/>
                </a:lnTo>
                <a:lnTo>
                  <a:pt x="685764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2160000" tIns="900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ZA" dirty="0">
                <a:solidFill>
                  <a:schemeClr val="accent1"/>
                </a:solidFill>
              </a:rPr>
              <a:t>Major supplier of </a:t>
            </a:r>
            <a:endParaRPr lang="en-ZA" dirty="0" smtClean="0">
              <a:solidFill>
                <a:schemeClr val="accent1"/>
              </a:solidFill>
            </a:endParaRPr>
          </a:p>
          <a:p>
            <a:r>
              <a:rPr lang="en-ZA" dirty="0" smtClean="0">
                <a:solidFill>
                  <a:schemeClr val="accent1"/>
                </a:solidFill>
              </a:rPr>
              <a:t>battery </a:t>
            </a:r>
            <a:r>
              <a:rPr lang="en-ZA" dirty="0">
                <a:solidFill>
                  <a:schemeClr val="accent1"/>
                </a:solidFill>
              </a:rPr>
              <a:t>base plates </a:t>
            </a:r>
            <a:endParaRPr lang="en-ZA" dirty="0" smtClean="0">
              <a:solidFill>
                <a:schemeClr val="accent1"/>
              </a:solidFill>
            </a:endParaRPr>
          </a:p>
          <a:p>
            <a:r>
              <a:rPr lang="en-ZA" dirty="0" smtClean="0">
                <a:solidFill>
                  <a:schemeClr val="accent1"/>
                </a:solidFill>
              </a:rPr>
              <a:t>to </a:t>
            </a:r>
            <a:r>
              <a:rPr lang="en-ZA" dirty="0">
                <a:solidFill>
                  <a:schemeClr val="accent1"/>
                </a:solidFill>
              </a:rPr>
              <a:t>leading EV brand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0" name="Freeform 88">
            <a:extLst>
              <a:ext uri="{FF2B5EF4-FFF2-40B4-BE49-F238E27FC236}">
                <a16:creationId xmlns:a16="http://schemas.microsoft.com/office/drawing/2014/main" id="{3C40FF83-40E6-4937-ABF1-8EB6F99F4E4E}"/>
              </a:ext>
            </a:extLst>
          </p:cNvPr>
          <p:cNvSpPr>
            <a:spLocks/>
          </p:cNvSpPr>
          <p:nvPr/>
        </p:nvSpPr>
        <p:spPr bwMode="auto">
          <a:xfrm>
            <a:off x="3327802" y="3847502"/>
            <a:ext cx="2488404" cy="2336172"/>
          </a:xfrm>
          <a:custGeom>
            <a:avLst/>
            <a:gdLst>
              <a:gd name="connsiteX0" fmla="*/ 428371 w 856741"/>
              <a:gd name="connsiteY0" fmla="*/ 0 h 804328"/>
              <a:gd name="connsiteX1" fmla="*/ 856741 w 856741"/>
              <a:gd name="connsiteY1" fmla="*/ 590143 h 804328"/>
              <a:gd name="connsiteX2" fmla="*/ 428370 w 856741"/>
              <a:gd name="connsiteY2" fmla="*/ 804328 h 804328"/>
              <a:gd name="connsiteX3" fmla="*/ 0 w 856741"/>
              <a:gd name="connsiteY3" fmla="*/ 590143 h 804328"/>
              <a:gd name="connsiteX4" fmla="*/ 428371 w 856741"/>
              <a:gd name="connsiteY4" fmla="*/ 0 h 80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741" h="804328">
                <a:moveTo>
                  <a:pt x="428371" y="0"/>
                </a:moveTo>
                <a:lnTo>
                  <a:pt x="856741" y="590143"/>
                </a:lnTo>
                <a:lnTo>
                  <a:pt x="428370" y="804328"/>
                </a:lnTo>
                <a:lnTo>
                  <a:pt x="0" y="590143"/>
                </a:lnTo>
                <a:lnTo>
                  <a:pt x="428371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0" tIns="226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Pioneers in developing </a:t>
            </a:r>
            <a:r>
              <a:rPr lang="en-US" dirty="0" err="1">
                <a:solidFill>
                  <a:schemeClr val="accent1"/>
                </a:solidFill>
              </a:rPr>
              <a:t>colour</a:t>
            </a:r>
            <a:r>
              <a:rPr lang="en-US" dirty="0">
                <a:solidFill>
                  <a:schemeClr val="accent1"/>
                </a:solidFill>
              </a:rPr>
              <a:t>-coated can end material</a:t>
            </a:r>
          </a:p>
        </p:txBody>
      </p:sp>
      <p:sp>
        <p:nvSpPr>
          <p:cNvPr id="91" name="Freeform 89">
            <a:extLst>
              <a:ext uri="{FF2B5EF4-FFF2-40B4-BE49-F238E27FC236}">
                <a16:creationId xmlns:a16="http://schemas.microsoft.com/office/drawing/2014/main" id="{C484BBCE-629E-473E-B3C0-C39EA39719E8}"/>
              </a:ext>
            </a:extLst>
          </p:cNvPr>
          <p:cNvSpPr>
            <a:spLocks/>
          </p:cNvSpPr>
          <p:nvPr/>
        </p:nvSpPr>
        <p:spPr bwMode="auto">
          <a:xfrm>
            <a:off x="2577892" y="3195085"/>
            <a:ext cx="1996414" cy="2366678"/>
          </a:xfrm>
          <a:custGeom>
            <a:avLst/>
            <a:gdLst>
              <a:gd name="connsiteX0" fmla="*/ 0 w 687352"/>
              <a:gd name="connsiteY0" fmla="*/ 0 h 814831"/>
              <a:gd name="connsiteX1" fmla="*/ 687352 w 687352"/>
              <a:gd name="connsiteY1" fmla="*/ 223652 h 814831"/>
              <a:gd name="connsiteX2" fmla="*/ 258318 w 687352"/>
              <a:gd name="connsiteY2" fmla="*/ 814831 h 814831"/>
              <a:gd name="connsiteX3" fmla="*/ 0 w 687352"/>
              <a:gd name="connsiteY3" fmla="*/ 685672 h 814831"/>
              <a:gd name="connsiteX4" fmla="*/ 0 w 687352"/>
              <a:gd name="connsiteY4" fmla="*/ 0 h 81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52" h="814831">
                <a:moveTo>
                  <a:pt x="0" y="0"/>
                </a:moveTo>
                <a:lnTo>
                  <a:pt x="687352" y="223652"/>
                </a:lnTo>
                <a:lnTo>
                  <a:pt x="258318" y="814831"/>
                </a:lnTo>
                <a:lnTo>
                  <a:pt x="0" y="6856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0" tIns="900000" rIns="2160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Metal used in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cascade machines</a:t>
            </a:r>
          </a:p>
        </p:txBody>
      </p:sp>
      <p:sp>
        <p:nvSpPr>
          <p:cNvPr id="92" name="Freeform 90">
            <a:extLst>
              <a:ext uri="{FF2B5EF4-FFF2-40B4-BE49-F238E27FC236}">
                <a16:creationId xmlns:a16="http://schemas.microsoft.com/office/drawing/2014/main" id="{D5C381BD-966B-4162-A3BC-FA89F2FCB3D0}"/>
              </a:ext>
            </a:extLst>
          </p:cNvPr>
          <p:cNvSpPr>
            <a:spLocks/>
          </p:cNvSpPr>
          <p:nvPr/>
        </p:nvSpPr>
        <p:spPr bwMode="auto">
          <a:xfrm>
            <a:off x="2577892" y="1557338"/>
            <a:ext cx="1996414" cy="2290164"/>
          </a:xfrm>
          <a:custGeom>
            <a:avLst/>
            <a:gdLst>
              <a:gd name="connsiteX0" fmla="*/ 686558 w 687352"/>
              <a:gd name="connsiteY0" fmla="*/ 0 h 788488"/>
              <a:gd name="connsiteX1" fmla="*/ 687352 w 687352"/>
              <a:gd name="connsiteY1" fmla="*/ 397 h 788488"/>
              <a:gd name="connsiteX2" fmla="*/ 687352 w 687352"/>
              <a:gd name="connsiteY2" fmla="*/ 788488 h 788488"/>
              <a:gd name="connsiteX3" fmla="*/ 0 w 687352"/>
              <a:gd name="connsiteY3" fmla="*/ 564972 h 788488"/>
              <a:gd name="connsiteX4" fmla="*/ 0 w 687352"/>
              <a:gd name="connsiteY4" fmla="*/ 343279 h 788488"/>
              <a:gd name="connsiteX5" fmla="*/ 686558 w 687352"/>
              <a:gd name="connsiteY5" fmla="*/ 0 h 78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352" h="788488">
                <a:moveTo>
                  <a:pt x="686558" y="0"/>
                </a:moveTo>
                <a:lnTo>
                  <a:pt x="687352" y="397"/>
                </a:lnTo>
                <a:lnTo>
                  <a:pt x="687352" y="788488"/>
                </a:lnTo>
                <a:lnTo>
                  <a:pt x="0" y="564972"/>
                </a:lnTo>
                <a:lnTo>
                  <a:pt x="0" y="343279"/>
                </a:lnTo>
                <a:lnTo>
                  <a:pt x="686558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0" tIns="144000" rIns="1584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Legacy relationship with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automotive supplier in RSA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258C91C-1FE3-47E2-A848-EF3664D707A0}"/>
              </a:ext>
            </a:extLst>
          </p:cNvPr>
          <p:cNvSpPr/>
          <p:nvPr/>
        </p:nvSpPr>
        <p:spPr>
          <a:xfrm>
            <a:off x="3707904" y="2996952"/>
            <a:ext cx="1728192" cy="1728192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GB" sz="1400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1FD8F7D-F7D8-427B-8355-F2CF8DDE05FD}"/>
              </a:ext>
            </a:extLst>
          </p:cNvPr>
          <p:cNvGrpSpPr/>
          <p:nvPr/>
        </p:nvGrpSpPr>
        <p:grpSpPr>
          <a:xfrm>
            <a:off x="4026756" y="3265221"/>
            <a:ext cx="1090489" cy="1191655"/>
            <a:chOff x="2590800" y="1273175"/>
            <a:chExt cx="3952875" cy="4319588"/>
          </a:xfrm>
          <a:solidFill>
            <a:schemeClr val="accent5"/>
          </a:solidFill>
        </p:grpSpPr>
        <p:sp>
          <p:nvSpPr>
            <p:cNvPr id="95" name="Freeform 215">
              <a:extLst>
                <a:ext uri="{FF2B5EF4-FFF2-40B4-BE49-F238E27FC236}">
                  <a16:creationId xmlns:a16="http://schemas.microsoft.com/office/drawing/2014/main" id="{92C7EB0D-A6AC-4B3D-B79C-DF5AAFE5FE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0800" y="1273175"/>
              <a:ext cx="3952875" cy="2903538"/>
            </a:xfrm>
            <a:custGeom>
              <a:avLst/>
              <a:gdLst>
                <a:gd name="T0" fmla="*/ 1209 w 2490"/>
                <a:gd name="T1" fmla="*/ 316 h 1829"/>
                <a:gd name="T2" fmla="*/ 1217 w 2490"/>
                <a:gd name="T3" fmla="*/ 12 h 1829"/>
                <a:gd name="T4" fmla="*/ 1270 w 2490"/>
                <a:gd name="T5" fmla="*/ 12 h 1829"/>
                <a:gd name="T6" fmla="*/ 1279 w 2490"/>
                <a:gd name="T7" fmla="*/ 316 h 1829"/>
                <a:gd name="T8" fmla="*/ 2048 w 2490"/>
                <a:gd name="T9" fmla="*/ 1620 h 1829"/>
                <a:gd name="T10" fmla="*/ 2057 w 2490"/>
                <a:gd name="T11" fmla="*/ 1673 h 1829"/>
                <a:gd name="T12" fmla="*/ 2315 w 2490"/>
                <a:gd name="T13" fmla="*/ 1824 h 1829"/>
                <a:gd name="T14" fmla="*/ 2327 w 2490"/>
                <a:gd name="T15" fmla="*/ 1772 h 1829"/>
                <a:gd name="T16" fmla="*/ 2073 w 2490"/>
                <a:gd name="T17" fmla="*/ 1604 h 1829"/>
                <a:gd name="T18" fmla="*/ 2158 w 2490"/>
                <a:gd name="T19" fmla="*/ 1293 h 1829"/>
                <a:gd name="T20" fmla="*/ 2446 w 2490"/>
                <a:gd name="T21" fmla="*/ 1367 h 1829"/>
                <a:gd name="T22" fmla="*/ 2490 w 2490"/>
                <a:gd name="T23" fmla="*/ 1336 h 1829"/>
                <a:gd name="T24" fmla="*/ 2459 w 2490"/>
                <a:gd name="T25" fmla="*/ 1291 h 1829"/>
                <a:gd name="T26" fmla="*/ 2163 w 2490"/>
                <a:gd name="T27" fmla="*/ 1262 h 1829"/>
                <a:gd name="T28" fmla="*/ 2150 w 2490"/>
                <a:gd name="T29" fmla="*/ 931 h 1829"/>
                <a:gd name="T30" fmla="*/ 2445 w 2490"/>
                <a:gd name="T31" fmla="*/ 861 h 1829"/>
                <a:gd name="T32" fmla="*/ 2452 w 2490"/>
                <a:gd name="T33" fmla="*/ 807 h 1829"/>
                <a:gd name="T34" fmla="*/ 2159 w 2490"/>
                <a:gd name="T35" fmla="*/ 861 h 1829"/>
                <a:gd name="T36" fmla="*/ 2132 w 2490"/>
                <a:gd name="T37" fmla="*/ 908 h 1829"/>
                <a:gd name="T38" fmla="*/ 1972 w 2490"/>
                <a:gd name="T39" fmla="*/ 607 h 1829"/>
                <a:gd name="T40" fmla="*/ 2200 w 2490"/>
                <a:gd name="T41" fmla="*/ 405 h 1829"/>
                <a:gd name="T42" fmla="*/ 2164 w 2490"/>
                <a:gd name="T43" fmla="*/ 363 h 1829"/>
                <a:gd name="T44" fmla="*/ 1926 w 2490"/>
                <a:gd name="T45" fmla="*/ 552 h 1829"/>
                <a:gd name="T46" fmla="*/ 1607 w 2490"/>
                <a:gd name="T47" fmla="*/ 406 h 1829"/>
                <a:gd name="T48" fmla="*/ 1658 w 2490"/>
                <a:gd name="T49" fmla="*/ 388 h 1829"/>
                <a:gd name="T50" fmla="*/ 1761 w 2490"/>
                <a:gd name="T51" fmla="*/ 109 h 1829"/>
                <a:gd name="T52" fmla="*/ 1707 w 2490"/>
                <a:gd name="T53" fmla="*/ 107 h 1829"/>
                <a:gd name="T54" fmla="*/ 1587 w 2490"/>
                <a:gd name="T55" fmla="*/ 384 h 1829"/>
                <a:gd name="T56" fmla="*/ 448 w 2490"/>
                <a:gd name="T57" fmla="*/ 1634 h 1829"/>
                <a:gd name="T58" fmla="*/ 218 w 2490"/>
                <a:gd name="T59" fmla="*/ 1823 h 1829"/>
                <a:gd name="T60" fmla="*/ 165 w 2490"/>
                <a:gd name="T61" fmla="*/ 1814 h 1829"/>
                <a:gd name="T62" fmla="*/ 175 w 2490"/>
                <a:gd name="T63" fmla="*/ 1760 h 1829"/>
                <a:gd name="T64" fmla="*/ 431 w 2490"/>
                <a:gd name="T65" fmla="*/ 1609 h 1829"/>
                <a:gd name="T66" fmla="*/ 326 w 2490"/>
                <a:gd name="T67" fmla="*/ 1306 h 1829"/>
                <a:gd name="T68" fmla="*/ 29 w 2490"/>
                <a:gd name="T69" fmla="*/ 1366 h 1829"/>
                <a:gd name="T70" fmla="*/ 0 w 2490"/>
                <a:gd name="T71" fmla="*/ 1320 h 1829"/>
                <a:gd name="T72" fmla="*/ 288 w 2490"/>
                <a:gd name="T73" fmla="*/ 1245 h 1829"/>
                <a:gd name="T74" fmla="*/ 333 w 2490"/>
                <a:gd name="T75" fmla="*/ 1277 h 1829"/>
                <a:gd name="T76" fmla="*/ 326 w 2490"/>
                <a:gd name="T77" fmla="*/ 936 h 1829"/>
                <a:gd name="T78" fmla="*/ 36 w 2490"/>
                <a:gd name="T79" fmla="*/ 849 h 1829"/>
                <a:gd name="T80" fmla="*/ 49 w 2490"/>
                <a:gd name="T81" fmla="*/ 796 h 1829"/>
                <a:gd name="T82" fmla="*/ 345 w 2490"/>
                <a:gd name="T83" fmla="*/ 867 h 1829"/>
                <a:gd name="T84" fmla="*/ 558 w 2490"/>
                <a:gd name="T85" fmla="*/ 593 h 1829"/>
                <a:gd name="T86" fmla="*/ 504 w 2490"/>
                <a:gd name="T87" fmla="*/ 599 h 1829"/>
                <a:gd name="T88" fmla="*/ 292 w 2490"/>
                <a:gd name="T89" fmla="*/ 389 h 1829"/>
                <a:gd name="T90" fmla="*/ 339 w 2490"/>
                <a:gd name="T91" fmla="*/ 364 h 1829"/>
                <a:gd name="T92" fmla="*/ 567 w 2490"/>
                <a:gd name="T93" fmla="*/ 566 h 1829"/>
                <a:gd name="T94" fmla="*/ 868 w 2490"/>
                <a:gd name="T95" fmla="*/ 410 h 1829"/>
                <a:gd name="T96" fmla="*/ 722 w 2490"/>
                <a:gd name="T97" fmla="*/ 151 h 1829"/>
                <a:gd name="T98" fmla="*/ 740 w 2490"/>
                <a:gd name="T99" fmla="*/ 100 h 1829"/>
                <a:gd name="T100" fmla="*/ 791 w 2490"/>
                <a:gd name="T101" fmla="*/ 118 h 1829"/>
                <a:gd name="T102" fmla="*/ 896 w 2490"/>
                <a:gd name="T103" fmla="*/ 397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90" h="1829">
                  <a:moveTo>
                    <a:pt x="1244" y="340"/>
                  </a:moveTo>
                  <a:lnTo>
                    <a:pt x="1228" y="336"/>
                  </a:lnTo>
                  <a:lnTo>
                    <a:pt x="1217" y="328"/>
                  </a:lnTo>
                  <a:lnTo>
                    <a:pt x="1209" y="316"/>
                  </a:lnTo>
                  <a:lnTo>
                    <a:pt x="1205" y="300"/>
                  </a:lnTo>
                  <a:lnTo>
                    <a:pt x="1205" y="38"/>
                  </a:lnTo>
                  <a:lnTo>
                    <a:pt x="1209" y="24"/>
                  </a:lnTo>
                  <a:lnTo>
                    <a:pt x="1217" y="12"/>
                  </a:lnTo>
                  <a:lnTo>
                    <a:pt x="1228" y="3"/>
                  </a:lnTo>
                  <a:lnTo>
                    <a:pt x="1244" y="0"/>
                  </a:lnTo>
                  <a:lnTo>
                    <a:pt x="1258" y="3"/>
                  </a:lnTo>
                  <a:lnTo>
                    <a:pt x="1270" y="12"/>
                  </a:lnTo>
                  <a:lnTo>
                    <a:pt x="1279" y="24"/>
                  </a:lnTo>
                  <a:lnTo>
                    <a:pt x="1282" y="38"/>
                  </a:lnTo>
                  <a:lnTo>
                    <a:pt x="1282" y="300"/>
                  </a:lnTo>
                  <a:lnTo>
                    <a:pt x="1279" y="316"/>
                  </a:lnTo>
                  <a:lnTo>
                    <a:pt x="1270" y="328"/>
                  </a:lnTo>
                  <a:lnTo>
                    <a:pt x="1258" y="336"/>
                  </a:lnTo>
                  <a:lnTo>
                    <a:pt x="1244" y="340"/>
                  </a:lnTo>
                  <a:close/>
                  <a:moveTo>
                    <a:pt x="2048" y="1620"/>
                  </a:moveTo>
                  <a:lnTo>
                    <a:pt x="2043" y="1634"/>
                  </a:lnTo>
                  <a:lnTo>
                    <a:pt x="2041" y="1649"/>
                  </a:lnTo>
                  <a:lnTo>
                    <a:pt x="2047" y="1662"/>
                  </a:lnTo>
                  <a:lnTo>
                    <a:pt x="2057" y="1673"/>
                  </a:lnTo>
                  <a:lnTo>
                    <a:pt x="2272" y="1823"/>
                  </a:lnTo>
                  <a:lnTo>
                    <a:pt x="2286" y="1829"/>
                  </a:lnTo>
                  <a:lnTo>
                    <a:pt x="2301" y="1829"/>
                  </a:lnTo>
                  <a:lnTo>
                    <a:pt x="2315" y="1824"/>
                  </a:lnTo>
                  <a:lnTo>
                    <a:pt x="2325" y="1814"/>
                  </a:lnTo>
                  <a:lnTo>
                    <a:pt x="2332" y="1800"/>
                  </a:lnTo>
                  <a:lnTo>
                    <a:pt x="2332" y="1785"/>
                  </a:lnTo>
                  <a:lnTo>
                    <a:pt x="2327" y="1772"/>
                  </a:lnTo>
                  <a:lnTo>
                    <a:pt x="2316" y="1760"/>
                  </a:lnTo>
                  <a:lnTo>
                    <a:pt x="2102" y="1611"/>
                  </a:lnTo>
                  <a:lnTo>
                    <a:pt x="2087" y="1604"/>
                  </a:lnTo>
                  <a:lnTo>
                    <a:pt x="2073" y="1604"/>
                  </a:lnTo>
                  <a:lnTo>
                    <a:pt x="2060" y="1609"/>
                  </a:lnTo>
                  <a:lnTo>
                    <a:pt x="2048" y="1620"/>
                  </a:lnTo>
                  <a:close/>
                  <a:moveTo>
                    <a:pt x="2157" y="1277"/>
                  </a:moveTo>
                  <a:lnTo>
                    <a:pt x="2158" y="1293"/>
                  </a:lnTo>
                  <a:lnTo>
                    <a:pt x="2163" y="1306"/>
                  </a:lnTo>
                  <a:lnTo>
                    <a:pt x="2174" y="1316"/>
                  </a:lnTo>
                  <a:lnTo>
                    <a:pt x="2188" y="1321"/>
                  </a:lnTo>
                  <a:lnTo>
                    <a:pt x="2446" y="1367"/>
                  </a:lnTo>
                  <a:lnTo>
                    <a:pt x="2462" y="1366"/>
                  </a:lnTo>
                  <a:lnTo>
                    <a:pt x="2475" y="1361"/>
                  </a:lnTo>
                  <a:lnTo>
                    <a:pt x="2485" y="1350"/>
                  </a:lnTo>
                  <a:lnTo>
                    <a:pt x="2490" y="1336"/>
                  </a:lnTo>
                  <a:lnTo>
                    <a:pt x="2490" y="1320"/>
                  </a:lnTo>
                  <a:lnTo>
                    <a:pt x="2484" y="1307"/>
                  </a:lnTo>
                  <a:lnTo>
                    <a:pt x="2473" y="1296"/>
                  </a:lnTo>
                  <a:lnTo>
                    <a:pt x="2459" y="1291"/>
                  </a:lnTo>
                  <a:lnTo>
                    <a:pt x="2201" y="1245"/>
                  </a:lnTo>
                  <a:lnTo>
                    <a:pt x="2187" y="1247"/>
                  </a:lnTo>
                  <a:lnTo>
                    <a:pt x="2172" y="1252"/>
                  </a:lnTo>
                  <a:lnTo>
                    <a:pt x="2163" y="1262"/>
                  </a:lnTo>
                  <a:lnTo>
                    <a:pt x="2157" y="1277"/>
                  </a:lnTo>
                  <a:close/>
                  <a:moveTo>
                    <a:pt x="2132" y="908"/>
                  </a:moveTo>
                  <a:lnTo>
                    <a:pt x="2138" y="922"/>
                  </a:lnTo>
                  <a:lnTo>
                    <a:pt x="2150" y="931"/>
                  </a:lnTo>
                  <a:lnTo>
                    <a:pt x="2163" y="936"/>
                  </a:lnTo>
                  <a:lnTo>
                    <a:pt x="2179" y="935"/>
                  </a:lnTo>
                  <a:lnTo>
                    <a:pt x="2431" y="867"/>
                  </a:lnTo>
                  <a:lnTo>
                    <a:pt x="2445" y="861"/>
                  </a:lnTo>
                  <a:lnTo>
                    <a:pt x="2455" y="849"/>
                  </a:lnTo>
                  <a:lnTo>
                    <a:pt x="2460" y="836"/>
                  </a:lnTo>
                  <a:lnTo>
                    <a:pt x="2459" y="820"/>
                  </a:lnTo>
                  <a:lnTo>
                    <a:pt x="2452" y="807"/>
                  </a:lnTo>
                  <a:lnTo>
                    <a:pt x="2441" y="796"/>
                  </a:lnTo>
                  <a:lnTo>
                    <a:pt x="2427" y="792"/>
                  </a:lnTo>
                  <a:lnTo>
                    <a:pt x="2412" y="792"/>
                  </a:lnTo>
                  <a:lnTo>
                    <a:pt x="2159" y="861"/>
                  </a:lnTo>
                  <a:lnTo>
                    <a:pt x="2145" y="867"/>
                  </a:lnTo>
                  <a:lnTo>
                    <a:pt x="2136" y="879"/>
                  </a:lnTo>
                  <a:lnTo>
                    <a:pt x="2130" y="893"/>
                  </a:lnTo>
                  <a:lnTo>
                    <a:pt x="2132" y="908"/>
                  </a:lnTo>
                  <a:close/>
                  <a:moveTo>
                    <a:pt x="1931" y="593"/>
                  </a:moveTo>
                  <a:lnTo>
                    <a:pt x="1943" y="604"/>
                  </a:lnTo>
                  <a:lnTo>
                    <a:pt x="1958" y="608"/>
                  </a:lnTo>
                  <a:lnTo>
                    <a:pt x="1972" y="607"/>
                  </a:lnTo>
                  <a:lnTo>
                    <a:pt x="1985" y="599"/>
                  </a:lnTo>
                  <a:lnTo>
                    <a:pt x="2187" y="431"/>
                  </a:lnTo>
                  <a:lnTo>
                    <a:pt x="2196" y="418"/>
                  </a:lnTo>
                  <a:lnTo>
                    <a:pt x="2200" y="405"/>
                  </a:lnTo>
                  <a:lnTo>
                    <a:pt x="2198" y="389"/>
                  </a:lnTo>
                  <a:lnTo>
                    <a:pt x="2191" y="376"/>
                  </a:lnTo>
                  <a:lnTo>
                    <a:pt x="2179" y="367"/>
                  </a:lnTo>
                  <a:lnTo>
                    <a:pt x="2164" y="363"/>
                  </a:lnTo>
                  <a:lnTo>
                    <a:pt x="2150" y="364"/>
                  </a:lnTo>
                  <a:lnTo>
                    <a:pt x="2137" y="372"/>
                  </a:lnTo>
                  <a:lnTo>
                    <a:pt x="1937" y="540"/>
                  </a:lnTo>
                  <a:lnTo>
                    <a:pt x="1926" y="552"/>
                  </a:lnTo>
                  <a:lnTo>
                    <a:pt x="1922" y="566"/>
                  </a:lnTo>
                  <a:lnTo>
                    <a:pt x="1925" y="580"/>
                  </a:lnTo>
                  <a:lnTo>
                    <a:pt x="1931" y="593"/>
                  </a:lnTo>
                  <a:close/>
                  <a:moveTo>
                    <a:pt x="1607" y="406"/>
                  </a:moveTo>
                  <a:lnTo>
                    <a:pt x="1621" y="410"/>
                  </a:lnTo>
                  <a:lnTo>
                    <a:pt x="1635" y="408"/>
                  </a:lnTo>
                  <a:lnTo>
                    <a:pt x="1649" y="400"/>
                  </a:lnTo>
                  <a:lnTo>
                    <a:pt x="1658" y="388"/>
                  </a:lnTo>
                  <a:lnTo>
                    <a:pt x="1768" y="151"/>
                  </a:lnTo>
                  <a:lnTo>
                    <a:pt x="1772" y="135"/>
                  </a:lnTo>
                  <a:lnTo>
                    <a:pt x="1769" y="121"/>
                  </a:lnTo>
                  <a:lnTo>
                    <a:pt x="1761" y="109"/>
                  </a:lnTo>
                  <a:lnTo>
                    <a:pt x="1749" y="100"/>
                  </a:lnTo>
                  <a:lnTo>
                    <a:pt x="1735" y="96"/>
                  </a:lnTo>
                  <a:lnTo>
                    <a:pt x="1721" y="99"/>
                  </a:lnTo>
                  <a:lnTo>
                    <a:pt x="1707" y="107"/>
                  </a:lnTo>
                  <a:lnTo>
                    <a:pt x="1698" y="118"/>
                  </a:lnTo>
                  <a:lnTo>
                    <a:pt x="1588" y="355"/>
                  </a:lnTo>
                  <a:lnTo>
                    <a:pt x="1584" y="370"/>
                  </a:lnTo>
                  <a:lnTo>
                    <a:pt x="1587" y="384"/>
                  </a:lnTo>
                  <a:lnTo>
                    <a:pt x="1594" y="397"/>
                  </a:lnTo>
                  <a:lnTo>
                    <a:pt x="1607" y="406"/>
                  </a:lnTo>
                  <a:close/>
                  <a:moveTo>
                    <a:pt x="442" y="1620"/>
                  </a:moveTo>
                  <a:lnTo>
                    <a:pt x="448" y="1634"/>
                  </a:lnTo>
                  <a:lnTo>
                    <a:pt x="448" y="1649"/>
                  </a:lnTo>
                  <a:lnTo>
                    <a:pt x="443" y="1662"/>
                  </a:lnTo>
                  <a:lnTo>
                    <a:pt x="432" y="1673"/>
                  </a:lnTo>
                  <a:lnTo>
                    <a:pt x="218" y="1823"/>
                  </a:lnTo>
                  <a:lnTo>
                    <a:pt x="205" y="1829"/>
                  </a:lnTo>
                  <a:lnTo>
                    <a:pt x="190" y="1829"/>
                  </a:lnTo>
                  <a:lnTo>
                    <a:pt x="176" y="1824"/>
                  </a:lnTo>
                  <a:lnTo>
                    <a:pt x="165" y="1814"/>
                  </a:lnTo>
                  <a:lnTo>
                    <a:pt x="159" y="1800"/>
                  </a:lnTo>
                  <a:lnTo>
                    <a:pt x="159" y="1785"/>
                  </a:lnTo>
                  <a:lnTo>
                    <a:pt x="164" y="1772"/>
                  </a:lnTo>
                  <a:lnTo>
                    <a:pt x="175" y="1760"/>
                  </a:lnTo>
                  <a:lnTo>
                    <a:pt x="389" y="1611"/>
                  </a:lnTo>
                  <a:lnTo>
                    <a:pt x="402" y="1604"/>
                  </a:lnTo>
                  <a:lnTo>
                    <a:pt x="417" y="1604"/>
                  </a:lnTo>
                  <a:lnTo>
                    <a:pt x="431" y="1609"/>
                  </a:lnTo>
                  <a:lnTo>
                    <a:pt x="442" y="1620"/>
                  </a:lnTo>
                  <a:close/>
                  <a:moveTo>
                    <a:pt x="333" y="1277"/>
                  </a:moveTo>
                  <a:lnTo>
                    <a:pt x="333" y="1293"/>
                  </a:lnTo>
                  <a:lnTo>
                    <a:pt x="326" y="1306"/>
                  </a:lnTo>
                  <a:lnTo>
                    <a:pt x="316" y="1316"/>
                  </a:lnTo>
                  <a:lnTo>
                    <a:pt x="302" y="1321"/>
                  </a:lnTo>
                  <a:lnTo>
                    <a:pt x="45" y="1367"/>
                  </a:lnTo>
                  <a:lnTo>
                    <a:pt x="29" y="1366"/>
                  </a:lnTo>
                  <a:lnTo>
                    <a:pt x="16" y="1361"/>
                  </a:lnTo>
                  <a:lnTo>
                    <a:pt x="6" y="1350"/>
                  </a:lnTo>
                  <a:lnTo>
                    <a:pt x="0" y="1336"/>
                  </a:lnTo>
                  <a:lnTo>
                    <a:pt x="0" y="1320"/>
                  </a:lnTo>
                  <a:lnTo>
                    <a:pt x="6" y="1307"/>
                  </a:lnTo>
                  <a:lnTo>
                    <a:pt x="17" y="1296"/>
                  </a:lnTo>
                  <a:lnTo>
                    <a:pt x="31" y="1291"/>
                  </a:lnTo>
                  <a:lnTo>
                    <a:pt x="288" y="1245"/>
                  </a:lnTo>
                  <a:lnTo>
                    <a:pt x="304" y="1247"/>
                  </a:lnTo>
                  <a:lnTo>
                    <a:pt x="317" y="1252"/>
                  </a:lnTo>
                  <a:lnTo>
                    <a:pt x="328" y="1262"/>
                  </a:lnTo>
                  <a:lnTo>
                    <a:pt x="333" y="1277"/>
                  </a:lnTo>
                  <a:close/>
                  <a:moveTo>
                    <a:pt x="358" y="908"/>
                  </a:moveTo>
                  <a:lnTo>
                    <a:pt x="351" y="922"/>
                  </a:lnTo>
                  <a:lnTo>
                    <a:pt x="341" y="931"/>
                  </a:lnTo>
                  <a:lnTo>
                    <a:pt x="326" y="936"/>
                  </a:lnTo>
                  <a:lnTo>
                    <a:pt x="312" y="935"/>
                  </a:lnTo>
                  <a:lnTo>
                    <a:pt x="58" y="867"/>
                  </a:lnTo>
                  <a:lnTo>
                    <a:pt x="45" y="861"/>
                  </a:lnTo>
                  <a:lnTo>
                    <a:pt x="36" y="849"/>
                  </a:lnTo>
                  <a:lnTo>
                    <a:pt x="31" y="836"/>
                  </a:lnTo>
                  <a:lnTo>
                    <a:pt x="32" y="820"/>
                  </a:lnTo>
                  <a:lnTo>
                    <a:pt x="38" y="807"/>
                  </a:lnTo>
                  <a:lnTo>
                    <a:pt x="49" y="796"/>
                  </a:lnTo>
                  <a:lnTo>
                    <a:pt x="63" y="792"/>
                  </a:lnTo>
                  <a:lnTo>
                    <a:pt x="79" y="792"/>
                  </a:lnTo>
                  <a:lnTo>
                    <a:pt x="332" y="861"/>
                  </a:lnTo>
                  <a:lnTo>
                    <a:pt x="345" y="867"/>
                  </a:lnTo>
                  <a:lnTo>
                    <a:pt x="355" y="879"/>
                  </a:lnTo>
                  <a:lnTo>
                    <a:pt x="359" y="893"/>
                  </a:lnTo>
                  <a:lnTo>
                    <a:pt x="358" y="908"/>
                  </a:lnTo>
                  <a:close/>
                  <a:moveTo>
                    <a:pt x="558" y="593"/>
                  </a:moveTo>
                  <a:lnTo>
                    <a:pt x="546" y="604"/>
                  </a:lnTo>
                  <a:lnTo>
                    <a:pt x="533" y="608"/>
                  </a:lnTo>
                  <a:lnTo>
                    <a:pt x="518" y="607"/>
                  </a:lnTo>
                  <a:lnTo>
                    <a:pt x="504" y="599"/>
                  </a:lnTo>
                  <a:lnTo>
                    <a:pt x="304" y="431"/>
                  </a:lnTo>
                  <a:lnTo>
                    <a:pt x="295" y="418"/>
                  </a:lnTo>
                  <a:lnTo>
                    <a:pt x="291" y="405"/>
                  </a:lnTo>
                  <a:lnTo>
                    <a:pt x="292" y="389"/>
                  </a:lnTo>
                  <a:lnTo>
                    <a:pt x="299" y="376"/>
                  </a:lnTo>
                  <a:lnTo>
                    <a:pt x="312" y="367"/>
                  </a:lnTo>
                  <a:lnTo>
                    <a:pt x="325" y="363"/>
                  </a:lnTo>
                  <a:lnTo>
                    <a:pt x="339" y="364"/>
                  </a:lnTo>
                  <a:lnTo>
                    <a:pt x="354" y="372"/>
                  </a:lnTo>
                  <a:lnTo>
                    <a:pt x="554" y="540"/>
                  </a:lnTo>
                  <a:lnTo>
                    <a:pt x="563" y="552"/>
                  </a:lnTo>
                  <a:lnTo>
                    <a:pt x="567" y="566"/>
                  </a:lnTo>
                  <a:lnTo>
                    <a:pt x="566" y="580"/>
                  </a:lnTo>
                  <a:lnTo>
                    <a:pt x="558" y="593"/>
                  </a:lnTo>
                  <a:close/>
                  <a:moveTo>
                    <a:pt x="884" y="406"/>
                  </a:moveTo>
                  <a:lnTo>
                    <a:pt x="868" y="410"/>
                  </a:lnTo>
                  <a:lnTo>
                    <a:pt x="854" y="408"/>
                  </a:lnTo>
                  <a:lnTo>
                    <a:pt x="842" y="400"/>
                  </a:lnTo>
                  <a:lnTo>
                    <a:pt x="833" y="388"/>
                  </a:lnTo>
                  <a:lnTo>
                    <a:pt x="722" y="151"/>
                  </a:lnTo>
                  <a:lnTo>
                    <a:pt x="719" y="135"/>
                  </a:lnTo>
                  <a:lnTo>
                    <a:pt x="720" y="121"/>
                  </a:lnTo>
                  <a:lnTo>
                    <a:pt x="728" y="109"/>
                  </a:lnTo>
                  <a:lnTo>
                    <a:pt x="740" y="100"/>
                  </a:lnTo>
                  <a:lnTo>
                    <a:pt x="756" y="96"/>
                  </a:lnTo>
                  <a:lnTo>
                    <a:pt x="770" y="99"/>
                  </a:lnTo>
                  <a:lnTo>
                    <a:pt x="783" y="107"/>
                  </a:lnTo>
                  <a:lnTo>
                    <a:pt x="791" y="118"/>
                  </a:lnTo>
                  <a:lnTo>
                    <a:pt x="902" y="355"/>
                  </a:lnTo>
                  <a:lnTo>
                    <a:pt x="906" y="370"/>
                  </a:lnTo>
                  <a:lnTo>
                    <a:pt x="904" y="384"/>
                  </a:lnTo>
                  <a:lnTo>
                    <a:pt x="896" y="397"/>
                  </a:lnTo>
                  <a:lnTo>
                    <a:pt x="884" y="40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6" name="Freeform 216">
              <a:extLst>
                <a:ext uri="{FF2B5EF4-FFF2-40B4-BE49-F238E27FC236}">
                  <a16:creationId xmlns:a16="http://schemas.microsoft.com/office/drawing/2014/main" id="{49002C33-41FD-460D-BB84-2917B86DD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463" y="2046288"/>
              <a:ext cx="2005013" cy="3546475"/>
            </a:xfrm>
            <a:custGeom>
              <a:avLst/>
              <a:gdLst>
                <a:gd name="T0" fmla="*/ 1061 w 1263"/>
                <a:gd name="T1" fmla="*/ 40 h 2234"/>
                <a:gd name="T2" fmla="*/ 764 w 1263"/>
                <a:gd name="T3" fmla="*/ 0 h 2234"/>
                <a:gd name="T4" fmla="*/ 513 w 1263"/>
                <a:gd name="T5" fmla="*/ 38 h 2234"/>
                <a:gd name="T6" fmla="*/ 290 w 1263"/>
                <a:gd name="T7" fmla="*/ 138 h 2234"/>
                <a:gd name="T8" fmla="*/ 117 w 1263"/>
                <a:gd name="T9" fmla="*/ 294 h 2234"/>
                <a:gd name="T10" fmla="*/ 17 w 1263"/>
                <a:gd name="T11" fmla="*/ 499 h 2234"/>
                <a:gd name="T12" fmla="*/ 9 w 1263"/>
                <a:gd name="T13" fmla="*/ 751 h 2234"/>
                <a:gd name="T14" fmla="*/ 124 w 1263"/>
                <a:gd name="T15" fmla="*/ 1060 h 2234"/>
                <a:gd name="T16" fmla="*/ 307 w 1263"/>
                <a:gd name="T17" fmla="*/ 1338 h 2234"/>
                <a:gd name="T18" fmla="*/ 402 w 1263"/>
                <a:gd name="T19" fmla="*/ 1480 h 2234"/>
                <a:gd name="T20" fmla="*/ 446 w 1263"/>
                <a:gd name="T21" fmla="*/ 1625 h 2234"/>
                <a:gd name="T22" fmla="*/ 426 w 1263"/>
                <a:gd name="T23" fmla="*/ 1701 h 2234"/>
                <a:gd name="T24" fmla="*/ 475 w 1263"/>
                <a:gd name="T25" fmla="*/ 1765 h 2234"/>
                <a:gd name="T26" fmla="*/ 443 w 1263"/>
                <a:gd name="T27" fmla="*/ 1799 h 2234"/>
                <a:gd name="T28" fmla="*/ 422 w 1263"/>
                <a:gd name="T29" fmla="*/ 1869 h 2234"/>
                <a:gd name="T30" fmla="*/ 460 w 1263"/>
                <a:gd name="T31" fmla="*/ 1930 h 2234"/>
                <a:gd name="T32" fmla="*/ 460 w 1263"/>
                <a:gd name="T33" fmla="*/ 1955 h 2234"/>
                <a:gd name="T34" fmla="*/ 429 w 1263"/>
                <a:gd name="T35" fmla="*/ 2018 h 2234"/>
                <a:gd name="T36" fmla="*/ 450 w 1263"/>
                <a:gd name="T37" fmla="*/ 2087 h 2234"/>
                <a:gd name="T38" fmla="*/ 502 w 1263"/>
                <a:gd name="T39" fmla="*/ 2132 h 2234"/>
                <a:gd name="T40" fmla="*/ 582 w 1263"/>
                <a:gd name="T41" fmla="*/ 2200 h 2234"/>
                <a:gd name="T42" fmla="*/ 727 w 1263"/>
                <a:gd name="T43" fmla="*/ 2231 h 2234"/>
                <a:gd name="T44" fmla="*/ 890 w 1263"/>
                <a:gd name="T45" fmla="*/ 2227 h 2234"/>
                <a:gd name="T46" fmla="*/ 1022 w 1263"/>
                <a:gd name="T47" fmla="*/ 2185 h 2234"/>
                <a:gd name="T48" fmla="*/ 1077 w 1263"/>
                <a:gd name="T49" fmla="*/ 2109 h 2234"/>
                <a:gd name="T50" fmla="*/ 1139 w 1263"/>
                <a:gd name="T51" fmla="*/ 2069 h 2234"/>
                <a:gd name="T52" fmla="*/ 1146 w 1263"/>
                <a:gd name="T53" fmla="*/ 1997 h 2234"/>
                <a:gd name="T54" fmla="*/ 1098 w 1263"/>
                <a:gd name="T55" fmla="*/ 1946 h 2234"/>
                <a:gd name="T56" fmla="*/ 1128 w 1263"/>
                <a:gd name="T57" fmla="*/ 1914 h 2234"/>
                <a:gd name="T58" fmla="*/ 1142 w 1263"/>
                <a:gd name="T59" fmla="*/ 1836 h 2234"/>
                <a:gd name="T60" fmla="*/ 1097 w 1263"/>
                <a:gd name="T61" fmla="*/ 1773 h 2234"/>
                <a:gd name="T62" fmla="*/ 1120 w 1263"/>
                <a:gd name="T63" fmla="*/ 1740 h 2234"/>
                <a:gd name="T64" fmla="*/ 1140 w 1263"/>
                <a:gd name="T65" fmla="*/ 1670 h 2234"/>
                <a:gd name="T66" fmla="*/ 1086 w 1263"/>
                <a:gd name="T67" fmla="*/ 1617 h 2234"/>
                <a:gd name="T68" fmla="*/ 964 w 1263"/>
                <a:gd name="T69" fmla="*/ 1632 h 2234"/>
                <a:gd name="T70" fmla="*/ 848 w 1263"/>
                <a:gd name="T71" fmla="*/ 1637 h 2234"/>
                <a:gd name="T72" fmla="*/ 764 w 1263"/>
                <a:gd name="T73" fmla="*/ 1607 h 2234"/>
                <a:gd name="T74" fmla="*/ 727 w 1263"/>
                <a:gd name="T75" fmla="*/ 1523 h 2234"/>
                <a:gd name="T76" fmla="*/ 720 w 1263"/>
                <a:gd name="T77" fmla="*/ 1409 h 2234"/>
                <a:gd name="T78" fmla="*/ 690 w 1263"/>
                <a:gd name="T79" fmla="*/ 1363 h 2234"/>
                <a:gd name="T80" fmla="*/ 683 w 1263"/>
                <a:gd name="T81" fmla="*/ 1329 h 2234"/>
                <a:gd name="T82" fmla="*/ 679 w 1263"/>
                <a:gd name="T83" fmla="*/ 1282 h 2234"/>
                <a:gd name="T84" fmla="*/ 674 w 1263"/>
                <a:gd name="T85" fmla="*/ 1253 h 2234"/>
                <a:gd name="T86" fmla="*/ 631 w 1263"/>
                <a:gd name="T87" fmla="*/ 1241 h 2234"/>
                <a:gd name="T88" fmla="*/ 593 w 1263"/>
                <a:gd name="T89" fmla="*/ 1217 h 2234"/>
                <a:gd name="T90" fmla="*/ 598 w 1263"/>
                <a:gd name="T91" fmla="*/ 1155 h 2234"/>
                <a:gd name="T92" fmla="*/ 667 w 1263"/>
                <a:gd name="T93" fmla="*/ 1036 h 2234"/>
                <a:gd name="T94" fmla="*/ 720 w 1263"/>
                <a:gd name="T95" fmla="*/ 879 h 2234"/>
                <a:gd name="T96" fmla="*/ 713 w 1263"/>
                <a:gd name="T97" fmla="*/ 752 h 2234"/>
                <a:gd name="T98" fmla="*/ 727 w 1263"/>
                <a:gd name="T99" fmla="*/ 558 h 2234"/>
                <a:gd name="T100" fmla="*/ 824 w 1263"/>
                <a:gd name="T101" fmla="*/ 357 h 2234"/>
                <a:gd name="T102" fmla="*/ 993 w 1263"/>
                <a:gd name="T103" fmla="*/ 213 h 2234"/>
                <a:gd name="T104" fmla="*/ 1205 w 1263"/>
                <a:gd name="T105" fmla="*/ 135 h 2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3" h="2234">
                  <a:moveTo>
                    <a:pt x="1263" y="126"/>
                  </a:moveTo>
                  <a:lnTo>
                    <a:pt x="1199" y="92"/>
                  </a:lnTo>
                  <a:lnTo>
                    <a:pt x="1132" y="63"/>
                  </a:lnTo>
                  <a:lnTo>
                    <a:pt x="1061" y="40"/>
                  </a:lnTo>
                  <a:lnTo>
                    <a:pt x="989" y="21"/>
                  </a:lnTo>
                  <a:lnTo>
                    <a:pt x="915" y="10"/>
                  </a:lnTo>
                  <a:lnTo>
                    <a:pt x="840" y="2"/>
                  </a:lnTo>
                  <a:lnTo>
                    <a:pt x="764" y="0"/>
                  </a:lnTo>
                  <a:lnTo>
                    <a:pt x="700" y="4"/>
                  </a:lnTo>
                  <a:lnTo>
                    <a:pt x="636" y="12"/>
                  </a:lnTo>
                  <a:lnTo>
                    <a:pt x="573" y="23"/>
                  </a:lnTo>
                  <a:lnTo>
                    <a:pt x="513" y="38"/>
                  </a:lnTo>
                  <a:lnTo>
                    <a:pt x="454" y="58"/>
                  </a:lnTo>
                  <a:lnTo>
                    <a:pt x="396" y="82"/>
                  </a:lnTo>
                  <a:lnTo>
                    <a:pt x="343" y="108"/>
                  </a:lnTo>
                  <a:lnTo>
                    <a:pt x="290" y="138"/>
                  </a:lnTo>
                  <a:lnTo>
                    <a:pt x="242" y="172"/>
                  </a:lnTo>
                  <a:lnTo>
                    <a:pt x="196" y="210"/>
                  </a:lnTo>
                  <a:lnTo>
                    <a:pt x="155" y="250"/>
                  </a:lnTo>
                  <a:lnTo>
                    <a:pt x="117" y="294"/>
                  </a:lnTo>
                  <a:lnTo>
                    <a:pt x="85" y="341"/>
                  </a:lnTo>
                  <a:lnTo>
                    <a:pt x="57" y="391"/>
                  </a:lnTo>
                  <a:lnTo>
                    <a:pt x="35" y="444"/>
                  </a:lnTo>
                  <a:lnTo>
                    <a:pt x="17" y="499"/>
                  </a:lnTo>
                  <a:lnTo>
                    <a:pt x="6" y="558"/>
                  </a:lnTo>
                  <a:lnTo>
                    <a:pt x="0" y="620"/>
                  </a:lnTo>
                  <a:lnTo>
                    <a:pt x="1" y="684"/>
                  </a:lnTo>
                  <a:lnTo>
                    <a:pt x="9" y="751"/>
                  </a:lnTo>
                  <a:lnTo>
                    <a:pt x="24" y="819"/>
                  </a:lnTo>
                  <a:lnTo>
                    <a:pt x="51" y="901"/>
                  </a:lnTo>
                  <a:lnTo>
                    <a:pt x="85" y="981"/>
                  </a:lnTo>
                  <a:lnTo>
                    <a:pt x="124" y="1060"/>
                  </a:lnTo>
                  <a:lnTo>
                    <a:pt x="167" y="1135"/>
                  </a:lnTo>
                  <a:lnTo>
                    <a:pt x="213" y="1207"/>
                  </a:lnTo>
                  <a:lnTo>
                    <a:pt x="261" y="1276"/>
                  </a:lnTo>
                  <a:lnTo>
                    <a:pt x="307" y="1338"/>
                  </a:lnTo>
                  <a:lnTo>
                    <a:pt x="337" y="1378"/>
                  </a:lnTo>
                  <a:lnTo>
                    <a:pt x="362" y="1414"/>
                  </a:lnTo>
                  <a:lnTo>
                    <a:pt x="383" y="1448"/>
                  </a:lnTo>
                  <a:lnTo>
                    <a:pt x="402" y="1480"/>
                  </a:lnTo>
                  <a:lnTo>
                    <a:pt x="416" y="1514"/>
                  </a:lnTo>
                  <a:lnTo>
                    <a:pt x="429" y="1548"/>
                  </a:lnTo>
                  <a:lnTo>
                    <a:pt x="438" y="1584"/>
                  </a:lnTo>
                  <a:lnTo>
                    <a:pt x="446" y="1625"/>
                  </a:lnTo>
                  <a:lnTo>
                    <a:pt x="436" y="1642"/>
                  </a:lnTo>
                  <a:lnTo>
                    <a:pt x="428" y="1660"/>
                  </a:lnTo>
                  <a:lnTo>
                    <a:pt x="425" y="1680"/>
                  </a:lnTo>
                  <a:lnTo>
                    <a:pt x="426" y="1701"/>
                  </a:lnTo>
                  <a:lnTo>
                    <a:pt x="432" y="1719"/>
                  </a:lnTo>
                  <a:lnTo>
                    <a:pt x="442" y="1738"/>
                  </a:lnTo>
                  <a:lnTo>
                    <a:pt x="456" y="1753"/>
                  </a:lnTo>
                  <a:lnTo>
                    <a:pt x="475" y="1765"/>
                  </a:lnTo>
                  <a:lnTo>
                    <a:pt x="498" y="1773"/>
                  </a:lnTo>
                  <a:lnTo>
                    <a:pt x="476" y="1777"/>
                  </a:lnTo>
                  <a:lnTo>
                    <a:pt x="458" y="1786"/>
                  </a:lnTo>
                  <a:lnTo>
                    <a:pt x="443" y="1799"/>
                  </a:lnTo>
                  <a:lnTo>
                    <a:pt x="433" y="1814"/>
                  </a:lnTo>
                  <a:lnTo>
                    <a:pt x="425" y="1832"/>
                  </a:lnTo>
                  <a:lnTo>
                    <a:pt x="422" y="1850"/>
                  </a:lnTo>
                  <a:lnTo>
                    <a:pt x="422" y="1869"/>
                  </a:lnTo>
                  <a:lnTo>
                    <a:pt x="426" y="1887"/>
                  </a:lnTo>
                  <a:lnTo>
                    <a:pt x="434" y="1904"/>
                  </a:lnTo>
                  <a:lnTo>
                    <a:pt x="445" y="1918"/>
                  </a:lnTo>
                  <a:lnTo>
                    <a:pt x="460" y="1930"/>
                  </a:lnTo>
                  <a:lnTo>
                    <a:pt x="477" y="1939"/>
                  </a:lnTo>
                  <a:lnTo>
                    <a:pt x="498" y="1942"/>
                  </a:lnTo>
                  <a:lnTo>
                    <a:pt x="477" y="1946"/>
                  </a:lnTo>
                  <a:lnTo>
                    <a:pt x="460" y="1955"/>
                  </a:lnTo>
                  <a:lnTo>
                    <a:pt x="447" y="1967"/>
                  </a:lnTo>
                  <a:lnTo>
                    <a:pt x="438" y="1982"/>
                  </a:lnTo>
                  <a:lnTo>
                    <a:pt x="432" y="1999"/>
                  </a:lnTo>
                  <a:lnTo>
                    <a:pt x="429" y="2018"/>
                  </a:lnTo>
                  <a:lnTo>
                    <a:pt x="429" y="2037"/>
                  </a:lnTo>
                  <a:lnTo>
                    <a:pt x="433" y="2056"/>
                  </a:lnTo>
                  <a:lnTo>
                    <a:pt x="439" y="2073"/>
                  </a:lnTo>
                  <a:lnTo>
                    <a:pt x="450" y="2087"/>
                  </a:lnTo>
                  <a:lnTo>
                    <a:pt x="463" y="2099"/>
                  </a:lnTo>
                  <a:lnTo>
                    <a:pt x="480" y="2107"/>
                  </a:lnTo>
                  <a:lnTo>
                    <a:pt x="498" y="2109"/>
                  </a:lnTo>
                  <a:lnTo>
                    <a:pt x="502" y="2132"/>
                  </a:lnTo>
                  <a:lnTo>
                    <a:pt x="514" y="2153"/>
                  </a:lnTo>
                  <a:lnTo>
                    <a:pt x="531" y="2171"/>
                  </a:lnTo>
                  <a:lnTo>
                    <a:pt x="555" y="2187"/>
                  </a:lnTo>
                  <a:lnTo>
                    <a:pt x="582" y="2200"/>
                  </a:lnTo>
                  <a:lnTo>
                    <a:pt x="614" y="2212"/>
                  </a:lnTo>
                  <a:lnTo>
                    <a:pt x="649" y="2221"/>
                  </a:lnTo>
                  <a:lnTo>
                    <a:pt x="687" y="2227"/>
                  </a:lnTo>
                  <a:lnTo>
                    <a:pt x="727" y="2231"/>
                  </a:lnTo>
                  <a:lnTo>
                    <a:pt x="768" y="2234"/>
                  </a:lnTo>
                  <a:lnTo>
                    <a:pt x="809" y="2234"/>
                  </a:lnTo>
                  <a:lnTo>
                    <a:pt x="851" y="2231"/>
                  </a:lnTo>
                  <a:lnTo>
                    <a:pt x="890" y="2227"/>
                  </a:lnTo>
                  <a:lnTo>
                    <a:pt x="928" y="2221"/>
                  </a:lnTo>
                  <a:lnTo>
                    <a:pt x="963" y="2212"/>
                  </a:lnTo>
                  <a:lnTo>
                    <a:pt x="995" y="2200"/>
                  </a:lnTo>
                  <a:lnTo>
                    <a:pt x="1022" y="2185"/>
                  </a:lnTo>
                  <a:lnTo>
                    <a:pt x="1046" y="2170"/>
                  </a:lnTo>
                  <a:lnTo>
                    <a:pt x="1063" y="2153"/>
                  </a:lnTo>
                  <a:lnTo>
                    <a:pt x="1073" y="2132"/>
                  </a:lnTo>
                  <a:lnTo>
                    <a:pt x="1077" y="2109"/>
                  </a:lnTo>
                  <a:lnTo>
                    <a:pt x="1097" y="2105"/>
                  </a:lnTo>
                  <a:lnTo>
                    <a:pt x="1115" y="2096"/>
                  </a:lnTo>
                  <a:lnTo>
                    <a:pt x="1128" y="2085"/>
                  </a:lnTo>
                  <a:lnTo>
                    <a:pt x="1139" y="2069"/>
                  </a:lnTo>
                  <a:lnTo>
                    <a:pt x="1146" y="2052"/>
                  </a:lnTo>
                  <a:lnTo>
                    <a:pt x="1150" y="2033"/>
                  </a:lnTo>
                  <a:lnTo>
                    <a:pt x="1150" y="2015"/>
                  </a:lnTo>
                  <a:lnTo>
                    <a:pt x="1146" y="1997"/>
                  </a:lnTo>
                  <a:lnTo>
                    <a:pt x="1140" y="1980"/>
                  </a:lnTo>
                  <a:lnTo>
                    <a:pt x="1129" y="1965"/>
                  </a:lnTo>
                  <a:lnTo>
                    <a:pt x="1115" y="1954"/>
                  </a:lnTo>
                  <a:lnTo>
                    <a:pt x="1098" y="1946"/>
                  </a:lnTo>
                  <a:lnTo>
                    <a:pt x="1077" y="1942"/>
                  </a:lnTo>
                  <a:lnTo>
                    <a:pt x="1098" y="1938"/>
                  </a:lnTo>
                  <a:lnTo>
                    <a:pt x="1115" y="1927"/>
                  </a:lnTo>
                  <a:lnTo>
                    <a:pt x="1128" y="1914"/>
                  </a:lnTo>
                  <a:lnTo>
                    <a:pt x="1137" y="1896"/>
                  </a:lnTo>
                  <a:lnTo>
                    <a:pt x="1142" y="1876"/>
                  </a:lnTo>
                  <a:lnTo>
                    <a:pt x="1145" y="1857"/>
                  </a:lnTo>
                  <a:lnTo>
                    <a:pt x="1142" y="1836"/>
                  </a:lnTo>
                  <a:lnTo>
                    <a:pt x="1137" y="1816"/>
                  </a:lnTo>
                  <a:lnTo>
                    <a:pt x="1127" y="1798"/>
                  </a:lnTo>
                  <a:lnTo>
                    <a:pt x="1114" y="1783"/>
                  </a:lnTo>
                  <a:lnTo>
                    <a:pt x="1097" y="1773"/>
                  </a:lnTo>
                  <a:lnTo>
                    <a:pt x="1077" y="1768"/>
                  </a:lnTo>
                  <a:lnTo>
                    <a:pt x="1094" y="1762"/>
                  </a:lnTo>
                  <a:lnTo>
                    <a:pt x="1108" y="1753"/>
                  </a:lnTo>
                  <a:lnTo>
                    <a:pt x="1120" y="1740"/>
                  </a:lnTo>
                  <a:lnTo>
                    <a:pt x="1129" y="1725"/>
                  </a:lnTo>
                  <a:lnTo>
                    <a:pt x="1136" y="1708"/>
                  </a:lnTo>
                  <a:lnTo>
                    <a:pt x="1139" y="1689"/>
                  </a:lnTo>
                  <a:lnTo>
                    <a:pt x="1140" y="1670"/>
                  </a:lnTo>
                  <a:lnTo>
                    <a:pt x="1136" y="1651"/>
                  </a:lnTo>
                  <a:lnTo>
                    <a:pt x="1122" y="1634"/>
                  </a:lnTo>
                  <a:lnTo>
                    <a:pt x="1104" y="1624"/>
                  </a:lnTo>
                  <a:lnTo>
                    <a:pt x="1086" y="1617"/>
                  </a:lnTo>
                  <a:lnTo>
                    <a:pt x="1065" y="1617"/>
                  </a:lnTo>
                  <a:lnTo>
                    <a:pt x="1031" y="1622"/>
                  </a:lnTo>
                  <a:lnTo>
                    <a:pt x="997" y="1628"/>
                  </a:lnTo>
                  <a:lnTo>
                    <a:pt x="964" y="1632"/>
                  </a:lnTo>
                  <a:lnTo>
                    <a:pt x="933" y="1636"/>
                  </a:lnTo>
                  <a:lnTo>
                    <a:pt x="903" y="1637"/>
                  </a:lnTo>
                  <a:lnTo>
                    <a:pt x="874" y="1638"/>
                  </a:lnTo>
                  <a:lnTo>
                    <a:pt x="848" y="1637"/>
                  </a:lnTo>
                  <a:lnTo>
                    <a:pt x="823" y="1633"/>
                  </a:lnTo>
                  <a:lnTo>
                    <a:pt x="801" y="1628"/>
                  </a:lnTo>
                  <a:lnTo>
                    <a:pt x="781" y="1618"/>
                  </a:lnTo>
                  <a:lnTo>
                    <a:pt x="764" y="1607"/>
                  </a:lnTo>
                  <a:lnTo>
                    <a:pt x="750" y="1591"/>
                  </a:lnTo>
                  <a:lnTo>
                    <a:pt x="739" y="1573"/>
                  </a:lnTo>
                  <a:lnTo>
                    <a:pt x="731" y="1549"/>
                  </a:lnTo>
                  <a:lnTo>
                    <a:pt x="727" y="1523"/>
                  </a:lnTo>
                  <a:lnTo>
                    <a:pt x="726" y="1490"/>
                  </a:lnTo>
                  <a:lnTo>
                    <a:pt x="730" y="1454"/>
                  </a:lnTo>
                  <a:lnTo>
                    <a:pt x="738" y="1412"/>
                  </a:lnTo>
                  <a:lnTo>
                    <a:pt x="720" y="1409"/>
                  </a:lnTo>
                  <a:lnTo>
                    <a:pt x="705" y="1401"/>
                  </a:lnTo>
                  <a:lnTo>
                    <a:pt x="695" y="1391"/>
                  </a:lnTo>
                  <a:lnTo>
                    <a:pt x="690" y="1378"/>
                  </a:lnTo>
                  <a:lnTo>
                    <a:pt x="690" y="1363"/>
                  </a:lnTo>
                  <a:lnTo>
                    <a:pt x="696" y="1350"/>
                  </a:lnTo>
                  <a:lnTo>
                    <a:pt x="710" y="1337"/>
                  </a:lnTo>
                  <a:lnTo>
                    <a:pt x="695" y="1336"/>
                  </a:lnTo>
                  <a:lnTo>
                    <a:pt x="683" y="1329"/>
                  </a:lnTo>
                  <a:lnTo>
                    <a:pt x="675" y="1320"/>
                  </a:lnTo>
                  <a:lnTo>
                    <a:pt x="672" y="1308"/>
                  </a:lnTo>
                  <a:lnTo>
                    <a:pt x="674" y="1295"/>
                  </a:lnTo>
                  <a:lnTo>
                    <a:pt x="679" y="1282"/>
                  </a:lnTo>
                  <a:lnTo>
                    <a:pt x="688" y="1269"/>
                  </a:lnTo>
                  <a:lnTo>
                    <a:pt x="687" y="1262"/>
                  </a:lnTo>
                  <a:lnTo>
                    <a:pt x="682" y="1257"/>
                  </a:lnTo>
                  <a:lnTo>
                    <a:pt x="674" y="1253"/>
                  </a:lnTo>
                  <a:lnTo>
                    <a:pt x="665" y="1251"/>
                  </a:lnTo>
                  <a:lnTo>
                    <a:pt x="654" y="1248"/>
                  </a:lnTo>
                  <a:lnTo>
                    <a:pt x="642" y="1244"/>
                  </a:lnTo>
                  <a:lnTo>
                    <a:pt x="631" y="1241"/>
                  </a:lnTo>
                  <a:lnTo>
                    <a:pt x="619" y="1238"/>
                  </a:lnTo>
                  <a:lnTo>
                    <a:pt x="608" y="1232"/>
                  </a:lnTo>
                  <a:lnTo>
                    <a:pt x="600" y="1226"/>
                  </a:lnTo>
                  <a:lnTo>
                    <a:pt x="593" y="1217"/>
                  </a:lnTo>
                  <a:lnTo>
                    <a:pt x="589" y="1206"/>
                  </a:lnTo>
                  <a:lnTo>
                    <a:pt x="589" y="1192"/>
                  </a:lnTo>
                  <a:lnTo>
                    <a:pt x="591" y="1175"/>
                  </a:lnTo>
                  <a:lnTo>
                    <a:pt x="598" y="1155"/>
                  </a:lnTo>
                  <a:lnTo>
                    <a:pt x="611" y="1130"/>
                  </a:lnTo>
                  <a:lnTo>
                    <a:pt x="628" y="1101"/>
                  </a:lnTo>
                  <a:lnTo>
                    <a:pt x="648" y="1070"/>
                  </a:lnTo>
                  <a:lnTo>
                    <a:pt x="667" y="1036"/>
                  </a:lnTo>
                  <a:lnTo>
                    <a:pt x="686" y="999"/>
                  </a:lnTo>
                  <a:lnTo>
                    <a:pt x="701" y="961"/>
                  </a:lnTo>
                  <a:lnTo>
                    <a:pt x="713" y="921"/>
                  </a:lnTo>
                  <a:lnTo>
                    <a:pt x="720" y="879"/>
                  </a:lnTo>
                  <a:lnTo>
                    <a:pt x="720" y="855"/>
                  </a:lnTo>
                  <a:lnTo>
                    <a:pt x="717" y="826"/>
                  </a:lnTo>
                  <a:lnTo>
                    <a:pt x="714" y="791"/>
                  </a:lnTo>
                  <a:lnTo>
                    <a:pt x="713" y="752"/>
                  </a:lnTo>
                  <a:lnTo>
                    <a:pt x="712" y="707"/>
                  </a:lnTo>
                  <a:lnTo>
                    <a:pt x="714" y="660"/>
                  </a:lnTo>
                  <a:lnTo>
                    <a:pt x="718" y="610"/>
                  </a:lnTo>
                  <a:lnTo>
                    <a:pt x="727" y="558"/>
                  </a:lnTo>
                  <a:lnTo>
                    <a:pt x="743" y="506"/>
                  </a:lnTo>
                  <a:lnTo>
                    <a:pt x="764" y="453"/>
                  </a:lnTo>
                  <a:lnTo>
                    <a:pt x="792" y="402"/>
                  </a:lnTo>
                  <a:lnTo>
                    <a:pt x="824" y="357"/>
                  </a:lnTo>
                  <a:lnTo>
                    <a:pt x="862" y="315"/>
                  </a:lnTo>
                  <a:lnTo>
                    <a:pt x="903" y="277"/>
                  </a:lnTo>
                  <a:lnTo>
                    <a:pt x="946" y="243"/>
                  </a:lnTo>
                  <a:lnTo>
                    <a:pt x="993" y="213"/>
                  </a:lnTo>
                  <a:lnTo>
                    <a:pt x="1044" y="188"/>
                  </a:lnTo>
                  <a:lnTo>
                    <a:pt x="1095" y="167"/>
                  </a:lnTo>
                  <a:lnTo>
                    <a:pt x="1150" y="148"/>
                  </a:lnTo>
                  <a:lnTo>
                    <a:pt x="1205" y="135"/>
                  </a:lnTo>
                  <a:lnTo>
                    <a:pt x="1263" y="12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7" name="Freeform 217">
              <a:extLst>
                <a:ext uri="{FF2B5EF4-FFF2-40B4-BE49-F238E27FC236}">
                  <a16:creationId xmlns:a16="http://schemas.microsoft.com/office/drawing/2014/main" id="{ED0BFF73-079C-420E-83CC-090808111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988" y="2328863"/>
              <a:ext cx="1495425" cy="2251075"/>
            </a:xfrm>
            <a:custGeom>
              <a:avLst/>
              <a:gdLst>
                <a:gd name="T0" fmla="*/ 688 w 942"/>
                <a:gd name="T1" fmla="*/ 1024 h 1418"/>
                <a:gd name="T2" fmla="*/ 618 w 942"/>
                <a:gd name="T3" fmla="*/ 1092 h 1418"/>
                <a:gd name="T4" fmla="*/ 553 w 942"/>
                <a:gd name="T5" fmla="*/ 1163 h 1418"/>
                <a:gd name="T6" fmla="*/ 496 w 942"/>
                <a:gd name="T7" fmla="*/ 1243 h 1418"/>
                <a:gd name="T8" fmla="*/ 448 w 942"/>
                <a:gd name="T9" fmla="*/ 1337 h 1418"/>
                <a:gd name="T10" fmla="*/ 393 w 942"/>
                <a:gd name="T11" fmla="*/ 1399 h 1418"/>
                <a:gd name="T12" fmla="*/ 325 w 942"/>
                <a:gd name="T13" fmla="*/ 1410 h 1418"/>
                <a:gd name="T14" fmla="*/ 265 w 942"/>
                <a:gd name="T15" fmla="*/ 1417 h 1418"/>
                <a:gd name="T16" fmla="*/ 215 w 942"/>
                <a:gd name="T17" fmla="*/ 1417 h 1418"/>
                <a:gd name="T18" fmla="*/ 174 w 942"/>
                <a:gd name="T19" fmla="*/ 1408 h 1418"/>
                <a:gd name="T20" fmla="*/ 146 w 942"/>
                <a:gd name="T21" fmla="*/ 1384 h 1418"/>
                <a:gd name="T22" fmla="*/ 129 w 942"/>
                <a:gd name="T23" fmla="*/ 1346 h 1418"/>
                <a:gd name="T24" fmla="*/ 127 w 942"/>
                <a:gd name="T25" fmla="*/ 1289 h 1418"/>
                <a:gd name="T26" fmla="*/ 142 w 942"/>
                <a:gd name="T27" fmla="*/ 1210 h 1418"/>
                <a:gd name="T28" fmla="*/ 112 w 942"/>
                <a:gd name="T29" fmla="*/ 1202 h 1418"/>
                <a:gd name="T30" fmla="*/ 97 w 942"/>
                <a:gd name="T31" fmla="*/ 1181 h 1418"/>
                <a:gd name="T32" fmla="*/ 102 w 942"/>
                <a:gd name="T33" fmla="*/ 1156 h 1418"/>
                <a:gd name="T34" fmla="*/ 100 w 942"/>
                <a:gd name="T35" fmla="*/ 1141 h 1418"/>
                <a:gd name="T36" fmla="*/ 84 w 942"/>
                <a:gd name="T37" fmla="*/ 1124 h 1418"/>
                <a:gd name="T38" fmla="*/ 84 w 942"/>
                <a:gd name="T39" fmla="*/ 1100 h 1418"/>
                <a:gd name="T40" fmla="*/ 100 w 942"/>
                <a:gd name="T41" fmla="*/ 1079 h 1418"/>
                <a:gd name="T42" fmla="*/ 95 w 942"/>
                <a:gd name="T43" fmla="*/ 1060 h 1418"/>
                <a:gd name="T44" fmla="*/ 78 w 942"/>
                <a:gd name="T45" fmla="*/ 1046 h 1418"/>
                <a:gd name="T46" fmla="*/ 57 w 942"/>
                <a:gd name="T47" fmla="*/ 1039 h 1418"/>
                <a:gd name="T48" fmla="*/ 33 w 942"/>
                <a:gd name="T49" fmla="*/ 1033 h 1418"/>
                <a:gd name="T50" fmla="*/ 13 w 942"/>
                <a:gd name="T51" fmla="*/ 1024 h 1418"/>
                <a:gd name="T52" fmla="*/ 2 w 942"/>
                <a:gd name="T53" fmla="*/ 1011 h 1418"/>
                <a:gd name="T54" fmla="*/ 2 w 942"/>
                <a:gd name="T55" fmla="*/ 990 h 1418"/>
                <a:gd name="T56" fmla="*/ 17 w 942"/>
                <a:gd name="T57" fmla="*/ 957 h 1418"/>
                <a:gd name="T58" fmla="*/ 50 w 942"/>
                <a:gd name="T59" fmla="*/ 910 h 1418"/>
                <a:gd name="T60" fmla="*/ 85 w 942"/>
                <a:gd name="T61" fmla="*/ 845 h 1418"/>
                <a:gd name="T62" fmla="*/ 112 w 942"/>
                <a:gd name="T63" fmla="*/ 770 h 1418"/>
                <a:gd name="T64" fmla="*/ 122 w 942"/>
                <a:gd name="T65" fmla="*/ 698 h 1418"/>
                <a:gd name="T66" fmla="*/ 119 w 942"/>
                <a:gd name="T67" fmla="*/ 647 h 1418"/>
                <a:gd name="T68" fmla="*/ 117 w 942"/>
                <a:gd name="T69" fmla="*/ 575 h 1418"/>
                <a:gd name="T70" fmla="*/ 118 w 942"/>
                <a:gd name="T71" fmla="*/ 487 h 1418"/>
                <a:gd name="T72" fmla="*/ 134 w 942"/>
                <a:gd name="T73" fmla="*/ 389 h 1418"/>
                <a:gd name="T74" fmla="*/ 170 w 942"/>
                <a:gd name="T75" fmla="*/ 286 h 1418"/>
                <a:gd name="T76" fmla="*/ 223 w 942"/>
                <a:gd name="T77" fmla="*/ 202 h 1418"/>
                <a:gd name="T78" fmla="*/ 284 w 942"/>
                <a:gd name="T79" fmla="*/ 141 h 1418"/>
                <a:gd name="T80" fmla="*/ 356 w 942"/>
                <a:gd name="T81" fmla="*/ 91 h 1418"/>
                <a:gd name="T82" fmla="*/ 434 w 942"/>
                <a:gd name="T83" fmla="*/ 50 h 1418"/>
                <a:gd name="T84" fmla="*/ 508 w 942"/>
                <a:gd name="T85" fmla="*/ 21 h 1418"/>
                <a:gd name="T86" fmla="*/ 578 w 942"/>
                <a:gd name="T87" fmla="*/ 4 h 1418"/>
                <a:gd name="T88" fmla="*/ 633 w 942"/>
                <a:gd name="T89" fmla="*/ 0 h 1418"/>
                <a:gd name="T90" fmla="*/ 694 w 942"/>
                <a:gd name="T91" fmla="*/ 18 h 1418"/>
                <a:gd name="T92" fmla="*/ 767 w 942"/>
                <a:gd name="T93" fmla="*/ 63 h 1418"/>
                <a:gd name="T94" fmla="*/ 832 w 942"/>
                <a:gd name="T95" fmla="*/ 131 h 1418"/>
                <a:gd name="T96" fmla="*/ 883 w 942"/>
                <a:gd name="T97" fmla="*/ 216 h 1418"/>
                <a:gd name="T98" fmla="*/ 918 w 942"/>
                <a:gd name="T99" fmla="*/ 315 h 1418"/>
                <a:gd name="T100" fmla="*/ 939 w 942"/>
                <a:gd name="T101" fmla="*/ 423 h 1418"/>
                <a:gd name="T102" fmla="*/ 940 w 942"/>
                <a:gd name="T103" fmla="*/ 539 h 1418"/>
                <a:gd name="T104" fmla="*/ 922 w 942"/>
                <a:gd name="T105" fmla="*/ 656 h 1418"/>
                <a:gd name="T106" fmla="*/ 881 w 942"/>
                <a:gd name="T107" fmla="*/ 774 h 1418"/>
                <a:gd name="T108" fmla="*/ 816 w 942"/>
                <a:gd name="T109" fmla="*/ 887 h 1418"/>
                <a:gd name="T110" fmla="*/ 724 w 942"/>
                <a:gd name="T111" fmla="*/ 990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42" h="1418">
                  <a:moveTo>
                    <a:pt x="724" y="990"/>
                  </a:moveTo>
                  <a:lnTo>
                    <a:pt x="688" y="1024"/>
                  </a:lnTo>
                  <a:lnTo>
                    <a:pt x="652" y="1058"/>
                  </a:lnTo>
                  <a:lnTo>
                    <a:pt x="618" y="1092"/>
                  </a:lnTo>
                  <a:lnTo>
                    <a:pt x="584" y="1126"/>
                  </a:lnTo>
                  <a:lnTo>
                    <a:pt x="553" y="1163"/>
                  </a:lnTo>
                  <a:lnTo>
                    <a:pt x="524" y="1201"/>
                  </a:lnTo>
                  <a:lnTo>
                    <a:pt x="496" y="1243"/>
                  </a:lnTo>
                  <a:lnTo>
                    <a:pt x="472" y="1287"/>
                  </a:lnTo>
                  <a:lnTo>
                    <a:pt x="448" y="1337"/>
                  </a:lnTo>
                  <a:lnTo>
                    <a:pt x="428" y="1393"/>
                  </a:lnTo>
                  <a:lnTo>
                    <a:pt x="393" y="1399"/>
                  </a:lnTo>
                  <a:lnTo>
                    <a:pt x="358" y="1405"/>
                  </a:lnTo>
                  <a:lnTo>
                    <a:pt x="325" y="1410"/>
                  </a:lnTo>
                  <a:lnTo>
                    <a:pt x="294" y="1414"/>
                  </a:lnTo>
                  <a:lnTo>
                    <a:pt x="265" y="1417"/>
                  </a:lnTo>
                  <a:lnTo>
                    <a:pt x="239" y="1418"/>
                  </a:lnTo>
                  <a:lnTo>
                    <a:pt x="215" y="1417"/>
                  </a:lnTo>
                  <a:lnTo>
                    <a:pt x="193" y="1413"/>
                  </a:lnTo>
                  <a:lnTo>
                    <a:pt x="174" y="1408"/>
                  </a:lnTo>
                  <a:lnTo>
                    <a:pt x="157" y="1397"/>
                  </a:lnTo>
                  <a:lnTo>
                    <a:pt x="146" y="1384"/>
                  </a:lnTo>
                  <a:lnTo>
                    <a:pt x="135" y="1367"/>
                  </a:lnTo>
                  <a:lnTo>
                    <a:pt x="129" y="1346"/>
                  </a:lnTo>
                  <a:lnTo>
                    <a:pt x="126" y="1320"/>
                  </a:lnTo>
                  <a:lnTo>
                    <a:pt x="127" y="1289"/>
                  </a:lnTo>
                  <a:lnTo>
                    <a:pt x="133" y="1253"/>
                  </a:lnTo>
                  <a:lnTo>
                    <a:pt x="142" y="1210"/>
                  </a:lnTo>
                  <a:lnTo>
                    <a:pt x="125" y="1209"/>
                  </a:lnTo>
                  <a:lnTo>
                    <a:pt x="112" y="1202"/>
                  </a:lnTo>
                  <a:lnTo>
                    <a:pt x="102" y="1193"/>
                  </a:lnTo>
                  <a:lnTo>
                    <a:pt x="97" y="1181"/>
                  </a:lnTo>
                  <a:lnTo>
                    <a:pt x="97" y="1168"/>
                  </a:lnTo>
                  <a:lnTo>
                    <a:pt x="102" y="1156"/>
                  </a:lnTo>
                  <a:lnTo>
                    <a:pt x="113" y="1145"/>
                  </a:lnTo>
                  <a:lnTo>
                    <a:pt x="100" y="1141"/>
                  </a:lnTo>
                  <a:lnTo>
                    <a:pt x="91" y="1133"/>
                  </a:lnTo>
                  <a:lnTo>
                    <a:pt x="84" y="1124"/>
                  </a:lnTo>
                  <a:lnTo>
                    <a:pt x="83" y="1112"/>
                  </a:lnTo>
                  <a:lnTo>
                    <a:pt x="84" y="1100"/>
                  </a:lnTo>
                  <a:lnTo>
                    <a:pt x="91" y="1090"/>
                  </a:lnTo>
                  <a:lnTo>
                    <a:pt x="100" y="1079"/>
                  </a:lnTo>
                  <a:lnTo>
                    <a:pt x="98" y="1067"/>
                  </a:lnTo>
                  <a:lnTo>
                    <a:pt x="95" y="1060"/>
                  </a:lnTo>
                  <a:lnTo>
                    <a:pt x="87" y="1052"/>
                  </a:lnTo>
                  <a:lnTo>
                    <a:pt x="78" y="1046"/>
                  </a:lnTo>
                  <a:lnTo>
                    <a:pt x="67" y="1043"/>
                  </a:lnTo>
                  <a:lnTo>
                    <a:pt x="57" y="1039"/>
                  </a:lnTo>
                  <a:lnTo>
                    <a:pt x="45" y="1036"/>
                  </a:lnTo>
                  <a:lnTo>
                    <a:pt x="33" y="1033"/>
                  </a:lnTo>
                  <a:lnTo>
                    <a:pt x="23" y="1029"/>
                  </a:lnTo>
                  <a:lnTo>
                    <a:pt x="13" y="1024"/>
                  </a:lnTo>
                  <a:lnTo>
                    <a:pt x="7" y="1019"/>
                  </a:lnTo>
                  <a:lnTo>
                    <a:pt x="2" y="1011"/>
                  </a:lnTo>
                  <a:lnTo>
                    <a:pt x="0" y="1002"/>
                  </a:lnTo>
                  <a:lnTo>
                    <a:pt x="2" y="990"/>
                  </a:lnTo>
                  <a:lnTo>
                    <a:pt x="7" y="976"/>
                  </a:lnTo>
                  <a:lnTo>
                    <a:pt x="17" y="957"/>
                  </a:lnTo>
                  <a:lnTo>
                    <a:pt x="33" y="935"/>
                  </a:lnTo>
                  <a:lnTo>
                    <a:pt x="50" y="910"/>
                  </a:lnTo>
                  <a:lnTo>
                    <a:pt x="68" y="879"/>
                  </a:lnTo>
                  <a:lnTo>
                    <a:pt x="85" y="845"/>
                  </a:lnTo>
                  <a:lnTo>
                    <a:pt x="100" y="808"/>
                  </a:lnTo>
                  <a:lnTo>
                    <a:pt x="112" y="770"/>
                  </a:lnTo>
                  <a:lnTo>
                    <a:pt x="119" y="734"/>
                  </a:lnTo>
                  <a:lnTo>
                    <a:pt x="122" y="698"/>
                  </a:lnTo>
                  <a:lnTo>
                    <a:pt x="122" y="676"/>
                  </a:lnTo>
                  <a:lnTo>
                    <a:pt x="119" y="647"/>
                  </a:lnTo>
                  <a:lnTo>
                    <a:pt x="118" y="614"/>
                  </a:lnTo>
                  <a:lnTo>
                    <a:pt x="117" y="575"/>
                  </a:lnTo>
                  <a:lnTo>
                    <a:pt x="117" y="533"/>
                  </a:lnTo>
                  <a:lnTo>
                    <a:pt x="118" y="487"/>
                  </a:lnTo>
                  <a:lnTo>
                    <a:pt x="125" y="439"/>
                  </a:lnTo>
                  <a:lnTo>
                    <a:pt x="134" y="389"/>
                  </a:lnTo>
                  <a:lnTo>
                    <a:pt x="150" y="338"/>
                  </a:lnTo>
                  <a:lnTo>
                    <a:pt x="170" y="286"/>
                  </a:lnTo>
                  <a:lnTo>
                    <a:pt x="198" y="235"/>
                  </a:lnTo>
                  <a:lnTo>
                    <a:pt x="223" y="202"/>
                  </a:lnTo>
                  <a:lnTo>
                    <a:pt x="252" y="171"/>
                  </a:lnTo>
                  <a:lnTo>
                    <a:pt x="284" y="141"/>
                  </a:lnTo>
                  <a:lnTo>
                    <a:pt x="320" y="114"/>
                  </a:lnTo>
                  <a:lnTo>
                    <a:pt x="356" y="91"/>
                  </a:lnTo>
                  <a:lnTo>
                    <a:pt x="394" y="69"/>
                  </a:lnTo>
                  <a:lnTo>
                    <a:pt x="434" y="50"/>
                  </a:lnTo>
                  <a:lnTo>
                    <a:pt x="472" y="35"/>
                  </a:lnTo>
                  <a:lnTo>
                    <a:pt x="508" y="21"/>
                  </a:lnTo>
                  <a:lnTo>
                    <a:pt x="544" y="11"/>
                  </a:lnTo>
                  <a:lnTo>
                    <a:pt x="578" y="4"/>
                  </a:lnTo>
                  <a:lnTo>
                    <a:pt x="606" y="0"/>
                  </a:lnTo>
                  <a:lnTo>
                    <a:pt x="633" y="0"/>
                  </a:lnTo>
                  <a:lnTo>
                    <a:pt x="654" y="3"/>
                  </a:lnTo>
                  <a:lnTo>
                    <a:pt x="694" y="18"/>
                  </a:lnTo>
                  <a:lnTo>
                    <a:pt x="732" y="37"/>
                  </a:lnTo>
                  <a:lnTo>
                    <a:pt x="767" y="63"/>
                  </a:lnTo>
                  <a:lnTo>
                    <a:pt x="801" y="95"/>
                  </a:lnTo>
                  <a:lnTo>
                    <a:pt x="832" y="131"/>
                  </a:lnTo>
                  <a:lnTo>
                    <a:pt x="858" y="172"/>
                  </a:lnTo>
                  <a:lnTo>
                    <a:pt x="883" y="216"/>
                  </a:lnTo>
                  <a:lnTo>
                    <a:pt x="902" y="264"/>
                  </a:lnTo>
                  <a:lnTo>
                    <a:pt x="918" y="315"/>
                  </a:lnTo>
                  <a:lnTo>
                    <a:pt x="931" y="368"/>
                  </a:lnTo>
                  <a:lnTo>
                    <a:pt x="939" y="423"/>
                  </a:lnTo>
                  <a:lnTo>
                    <a:pt x="942" y="481"/>
                  </a:lnTo>
                  <a:lnTo>
                    <a:pt x="940" y="539"/>
                  </a:lnTo>
                  <a:lnTo>
                    <a:pt x="934" y="597"/>
                  </a:lnTo>
                  <a:lnTo>
                    <a:pt x="922" y="656"/>
                  </a:lnTo>
                  <a:lnTo>
                    <a:pt x="904" y="715"/>
                  </a:lnTo>
                  <a:lnTo>
                    <a:pt x="881" y="774"/>
                  </a:lnTo>
                  <a:lnTo>
                    <a:pt x="851" y="830"/>
                  </a:lnTo>
                  <a:lnTo>
                    <a:pt x="816" y="887"/>
                  </a:lnTo>
                  <a:lnTo>
                    <a:pt x="774" y="939"/>
                  </a:lnTo>
                  <a:lnTo>
                    <a:pt x="724" y="9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6F5D7E-2786-4745-8A15-635ED3EE15D4}"/>
              </a:ext>
            </a:extLst>
          </p:cNvPr>
          <p:cNvGrpSpPr/>
          <p:nvPr/>
        </p:nvGrpSpPr>
        <p:grpSpPr>
          <a:xfrm>
            <a:off x="5148064" y="2276872"/>
            <a:ext cx="576064" cy="862226"/>
            <a:chOff x="5004048" y="2132856"/>
            <a:chExt cx="576064" cy="86222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A89D744F-CF88-43B8-957D-D3CCFF246EDB}"/>
                </a:ext>
              </a:extLst>
            </p:cNvPr>
            <p:cNvGrpSpPr/>
            <p:nvPr/>
          </p:nvGrpSpPr>
          <p:grpSpPr>
            <a:xfrm>
              <a:off x="5004048" y="2420888"/>
              <a:ext cx="576064" cy="574194"/>
              <a:chOff x="4083051" y="736600"/>
              <a:chExt cx="977900" cy="974726"/>
            </a:xfrm>
            <a:solidFill>
              <a:schemeClr val="accent1"/>
            </a:solidFill>
          </p:grpSpPr>
          <p:sp>
            <p:nvSpPr>
              <p:cNvPr id="99" name="Freeform 77">
                <a:extLst>
                  <a:ext uri="{FF2B5EF4-FFF2-40B4-BE49-F238E27FC236}">
                    <a16:creationId xmlns:a16="http://schemas.microsoft.com/office/drawing/2014/main" id="{944884F6-8C97-4295-8268-326CEDDA2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26" y="769938"/>
                <a:ext cx="31750" cy="30163"/>
              </a:xfrm>
              <a:custGeom>
                <a:avLst/>
                <a:gdLst>
                  <a:gd name="T0" fmla="*/ 18 w 20"/>
                  <a:gd name="T1" fmla="*/ 19 h 19"/>
                  <a:gd name="T2" fmla="*/ 20 w 20"/>
                  <a:gd name="T3" fmla="*/ 15 h 19"/>
                  <a:gd name="T4" fmla="*/ 20 w 20"/>
                  <a:gd name="T5" fmla="*/ 10 h 19"/>
                  <a:gd name="T6" fmla="*/ 20 w 20"/>
                  <a:gd name="T7" fmla="*/ 6 h 19"/>
                  <a:gd name="T8" fmla="*/ 18 w 20"/>
                  <a:gd name="T9" fmla="*/ 3 h 19"/>
                  <a:gd name="T10" fmla="*/ 15 w 20"/>
                  <a:gd name="T11" fmla="*/ 1 h 19"/>
                  <a:gd name="T12" fmla="*/ 11 w 20"/>
                  <a:gd name="T13" fmla="*/ 0 h 19"/>
                  <a:gd name="T14" fmla="*/ 6 w 20"/>
                  <a:gd name="T15" fmla="*/ 1 h 19"/>
                  <a:gd name="T16" fmla="*/ 0 w 20"/>
                  <a:gd name="T17" fmla="*/ 3 h 19"/>
                  <a:gd name="T18" fmla="*/ 6 w 20"/>
                  <a:gd name="T19" fmla="*/ 7 h 19"/>
                  <a:gd name="T20" fmla="*/ 12 w 20"/>
                  <a:gd name="T21" fmla="*/ 12 h 19"/>
                  <a:gd name="T22" fmla="*/ 18 w 20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8" y="19"/>
                    </a:moveTo>
                    <a:lnTo>
                      <a:pt x="20" y="15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8" y="3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6" y="1"/>
                    </a:lnTo>
                    <a:lnTo>
                      <a:pt x="0" y="3"/>
                    </a:lnTo>
                    <a:lnTo>
                      <a:pt x="6" y="7"/>
                    </a:lnTo>
                    <a:lnTo>
                      <a:pt x="12" y="12"/>
                    </a:lnTo>
                    <a:lnTo>
                      <a:pt x="18" y="1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0" name="Freeform 78">
                <a:extLst>
                  <a:ext uri="{FF2B5EF4-FFF2-40B4-BE49-F238E27FC236}">
                    <a16:creationId xmlns:a16="http://schemas.microsoft.com/office/drawing/2014/main" id="{4545778B-1955-4FC4-A791-DCB379509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788" y="774700"/>
                <a:ext cx="142875" cy="90488"/>
              </a:xfrm>
              <a:custGeom>
                <a:avLst/>
                <a:gdLst>
                  <a:gd name="T0" fmla="*/ 86 w 90"/>
                  <a:gd name="T1" fmla="*/ 51 h 57"/>
                  <a:gd name="T2" fmla="*/ 90 w 90"/>
                  <a:gd name="T3" fmla="*/ 43 h 57"/>
                  <a:gd name="T4" fmla="*/ 89 w 90"/>
                  <a:gd name="T5" fmla="*/ 33 h 57"/>
                  <a:gd name="T6" fmla="*/ 84 w 90"/>
                  <a:gd name="T7" fmla="*/ 22 h 57"/>
                  <a:gd name="T8" fmla="*/ 81 w 90"/>
                  <a:gd name="T9" fmla="*/ 18 h 57"/>
                  <a:gd name="T10" fmla="*/ 77 w 90"/>
                  <a:gd name="T11" fmla="*/ 13 h 57"/>
                  <a:gd name="T12" fmla="*/ 71 w 90"/>
                  <a:gd name="T13" fmla="*/ 7 h 57"/>
                  <a:gd name="T14" fmla="*/ 63 w 90"/>
                  <a:gd name="T15" fmla="*/ 3 h 57"/>
                  <a:gd name="T16" fmla="*/ 56 w 90"/>
                  <a:gd name="T17" fmla="*/ 0 h 57"/>
                  <a:gd name="T18" fmla="*/ 50 w 90"/>
                  <a:gd name="T19" fmla="*/ 0 h 57"/>
                  <a:gd name="T20" fmla="*/ 45 w 90"/>
                  <a:gd name="T21" fmla="*/ 0 h 57"/>
                  <a:gd name="T22" fmla="*/ 41 w 90"/>
                  <a:gd name="T23" fmla="*/ 1 h 57"/>
                  <a:gd name="T24" fmla="*/ 38 w 90"/>
                  <a:gd name="T25" fmla="*/ 3 h 57"/>
                  <a:gd name="T26" fmla="*/ 0 w 90"/>
                  <a:gd name="T27" fmla="*/ 40 h 57"/>
                  <a:gd name="T28" fmla="*/ 80 w 90"/>
                  <a:gd name="T29" fmla="*/ 57 h 57"/>
                  <a:gd name="T30" fmla="*/ 86 w 90"/>
                  <a:gd name="T31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57">
                    <a:moveTo>
                      <a:pt x="86" y="51"/>
                    </a:moveTo>
                    <a:lnTo>
                      <a:pt x="90" y="43"/>
                    </a:lnTo>
                    <a:lnTo>
                      <a:pt x="89" y="33"/>
                    </a:lnTo>
                    <a:lnTo>
                      <a:pt x="84" y="22"/>
                    </a:lnTo>
                    <a:lnTo>
                      <a:pt x="81" y="18"/>
                    </a:lnTo>
                    <a:lnTo>
                      <a:pt x="77" y="13"/>
                    </a:lnTo>
                    <a:lnTo>
                      <a:pt x="71" y="7"/>
                    </a:lnTo>
                    <a:lnTo>
                      <a:pt x="63" y="3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5" y="0"/>
                    </a:lnTo>
                    <a:lnTo>
                      <a:pt x="41" y="1"/>
                    </a:lnTo>
                    <a:lnTo>
                      <a:pt x="38" y="3"/>
                    </a:lnTo>
                    <a:lnTo>
                      <a:pt x="0" y="40"/>
                    </a:lnTo>
                    <a:lnTo>
                      <a:pt x="80" y="57"/>
                    </a:lnTo>
                    <a:lnTo>
                      <a:pt x="86" y="5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1" name="Freeform 79">
                <a:extLst>
                  <a:ext uri="{FF2B5EF4-FFF2-40B4-BE49-F238E27FC236}">
                    <a16:creationId xmlns:a16="http://schemas.microsoft.com/office/drawing/2014/main" id="{D01883BD-BC61-4A3F-8B58-46DD06E18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1" y="909638"/>
                <a:ext cx="406400" cy="176213"/>
              </a:xfrm>
              <a:custGeom>
                <a:avLst/>
                <a:gdLst>
                  <a:gd name="T0" fmla="*/ 0 w 256"/>
                  <a:gd name="T1" fmla="*/ 9 h 111"/>
                  <a:gd name="T2" fmla="*/ 22 w 256"/>
                  <a:gd name="T3" fmla="*/ 18 h 111"/>
                  <a:gd name="T4" fmla="*/ 235 w 256"/>
                  <a:gd name="T5" fmla="*/ 111 h 111"/>
                  <a:gd name="T6" fmla="*/ 235 w 256"/>
                  <a:gd name="T7" fmla="*/ 111 h 111"/>
                  <a:gd name="T8" fmla="*/ 256 w 256"/>
                  <a:gd name="T9" fmla="*/ 87 h 111"/>
                  <a:gd name="T10" fmla="*/ 4 w 256"/>
                  <a:gd name="T11" fmla="*/ 0 h 111"/>
                  <a:gd name="T12" fmla="*/ 0 w 256"/>
                  <a:gd name="T13" fmla="*/ 9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111">
                    <a:moveTo>
                      <a:pt x="0" y="9"/>
                    </a:moveTo>
                    <a:lnTo>
                      <a:pt x="22" y="18"/>
                    </a:lnTo>
                    <a:lnTo>
                      <a:pt x="235" y="111"/>
                    </a:lnTo>
                    <a:lnTo>
                      <a:pt x="235" y="111"/>
                    </a:lnTo>
                    <a:lnTo>
                      <a:pt x="256" y="87"/>
                    </a:lnTo>
                    <a:lnTo>
                      <a:pt x="4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2" name="Freeform 80">
                <a:extLst>
                  <a:ext uri="{FF2B5EF4-FFF2-40B4-BE49-F238E27FC236}">
                    <a16:creationId xmlns:a16="http://schemas.microsoft.com/office/drawing/2014/main" id="{86505B4C-82BD-484C-9C48-400B4F102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051" y="803275"/>
                <a:ext cx="638175" cy="296863"/>
              </a:xfrm>
              <a:custGeom>
                <a:avLst/>
                <a:gdLst>
                  <a:gd name="T0" fmla="*/ 46 w 402"/>
                  <a:gd name="T1" fmla="*/ 61 h 187"/>
                  <a:gd name="T2" fmla="*/ 48 w 402"/>
                  <a:gd name="T3" fmla="*/ 60 h 187"/>
                  <a:gd name="T4" fmla="*/ 49 w 402"/>
                  <a:gd name="T5" fmla="*/ 58 h 187"/>
                  <a:gd name="T6" fmla="*/ 51 w 402"/>
                  <a:gd name="T7" fmla="*/ 58 h 187"/>
                  <a:gd name="T8" fmla="*/ 312 w 402"/>
                  <a:gd name="T9" fmla="*/ 150 h 187"/>
                  <a:gd name="T10" fmla="*/ 314 w 402"/>
                  <a:gd name="T11" fmla="*/ 151 h 187"/>
                  <a:gd name="T12" fmla="*/ 314 w 402"/>
                  <a:gd name="T13" fmla="*/ 153 h 187"/>
                  <a:gd name="T14" fmla="*/ 314 w 402"/>
                  <a:gd name="T15" fmla="*/ 154 h 187"/>
                  <a:gd name="T16" fmla="*/ 314 w 402"/>
                  <a:gd name="T17" fmla="*/ 156 h 187"/>
                  <a:gd name="T18" fmla="*/ 290 w 402"/>
                  <a:gd name="T19" fmla="*/ 181 h 187"/>
                  <a:gd name="T20" fmla="*/ 302 w 402"/>
                  <a:gd name="T21" fmla="*/ 187 h 187"/>
                  <a:gd name="T22" fmla="*/ 315 w 402"/>
                  <a:gd name="T23" fmla="*/ 171 h 187"/>
                  <a:gd name="T24" fmla="*/ 357 w 402"/>
                  <a:gd name="T25" fmla="*/ 123 h 187"/>
                  <a:gd name="T26" fmla="*/ 402 w 402"/>
                  <a:gd name="T27" fmla="*/ 73 h 187"/>
                  <a:gd name="T28" fmla="*/ 271 w 402"/>
                  <a:gd name="T29" fmla="*/ 46 h 187"/>
                  <a:gd name="T30" fmla="*/ 191 w 402"/>
                  <a:gd name="T31" fmla="*/ 30 h 187"/>
                  <a:gd name="T32" fmla="*/ 54 w 402"/>
                  <a:gd name="T33" fmla="*/ 0 h 187"/>
                  <a:gd name="T34" fmla="*/ 0 w 402"/>
                  <a:gd name="T35" fmla="*/ 54 h 187"/>
                  <a:gd name="T36" fmla="*/ 42 w 402"/>
                  <a:gd name="T37" fmla="*/ 73 h 187"/>
                  <a:gd name="T38" fmla="*/ 46 w 402"/>
                  <a:gd name="T39" fmla="*/ 6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2" h="187">
                    <a:moveTo>
                      <a:pt x="46" y="61"/>
                    </a:moveTo>
                    <a:lnTo>
                      <a:pt x="48" y="60"/>
                    </a:lnTo>
                    <a:lnTo>
                      <a:pt x="49" y="58"/>
                    </a:lnTo>
                    <a:lnTo>
                      <a:pt x="51" y="58"/>
                    </a:lnTo>
                    <a:lnTo>
                      <a:pt x="312" y="150"/>
                    </a:lnTo>
                    <a:lnTo>
                      <a:pt x="314" y="151"/>
                    </a:lnTo>
                    <a:lnTo>
                      <a:pt x="314" y="153"/>
                    </a:lnTo>
                    <a:lnTo>
                      <a:pt x="314" y="154"/>
                    </a:lnTo>
                    <a:lnTo>
                      <a:pt x="314" y="156"/>
                    </a:lnTo>
                    <a:lnTo>
                      <a:pt x="290" y="181"/>
                    </a:lnTo>
                    <a:lnTo>
                      <a:pt x="302" y="187"/>
                    </a:lnTo>
                    <a:lnTo>
                      <a:pt x="315" y="171"/>
                    </a:lnTo>
                    <a:lnTo>
                      <a:pt x="357" y="123"/>
                    </a:lnTo>
                    <a:lnTo>
                      <a:pt x="402" y="73"/>
                    </a:lnTo>
                    <a:lnTo>
                      <a:pt x="271" y="46"/>
                    </a:lnTo>
                    <a:lnTo>
                      <a:pt x="191" y="30"/>
                    </a:lnTo>
                    <a:lnTo>
                      <a:pt x="54" y="0"/>
                    </a:lnTo>
                    <a:lnTo>
                      <a:pt x="0" y="54"/>
                    </a:lnTo>
                    <a:lnTo>
                      <a:pt x="42" y="73"/>
                    </a:lnTo>
                    <a:lnTo>
                      <a:pt x="46" y="6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3" name="Freeform 81">
                <a:extLst>
                  <a:ext uri="{FF2B5EF4-FFF2-40B4-BE49-F238E27FC236}">
                    <a16:creationId xmlns:a16="http://schemas.microsoft.com/office/drawing/2014/main" id="{19EB6115-2CEE-4831-AC12-33CE88E29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2688" y="1254125"/>
                <a:ext cx="30163" cy="33338"/>
              </a:xfrm>
              <a:custGeom>
                <a:avLst/>
                <a:gdLst>
                  <a:gd name="T0" fmla="*/ 0 w 19"/>
                  <a:gd name="T1" fmla="*/ 3 h 21"/>
                  <a:gd name="T2" fmla="*/ 7 w 19"/>
                  <a:gd name="T3" fmla="*/ 9 h 21"/>
                  <a:gd name="T4" fmla="*/ 12 w 19"/>
                  <a:gd name="T5" fmla="*/ 15 h 21"/>
                  <a:gd name="T6" fmla="*/ 16 w 19"/>
                  <a:gd name="T7" fmla="*/ 21 h 21"/>
                  <a:gd name="T8" fmla="*/ 18 w 19"/>
                  <a:gd name="T9" fmla="*/ 15 h 21"/>
                  <a:gd name="T10" fmla="*/ 19 w 19"/>
                  <a:gd name="T11" fmla="*/ 11 h 21"/>
                  <a:gd name="T12" fmla="*/ 18 w 19"/>
                  <a:gd name="T13" fmla="*/ 6 h 21"/>
                  <a:gd name="T14" fmla="*/ 16 w 19"/>
                  <a:gd name="T15" fmla="*/ 3 h 21"/>
                  <a:gd name="T16" fmla="*/ 13 w 19"/>
                  <a:gd name="T17" fmla="*/ 2 h 21"/>
                  <a:gd name="T18" fmla="*/ 9 w 19"/>
                  <a:gd name="T19" fmla="*/ 0 h 21"/>
                  <a:gd name="T20" fmla="*/ 4 w 19"/>
                  <a:gd name="T21" fmla="*/ 2 h 21"/>
                  <a:gd name="T22" fmla="*/ 0 w 19"/>
                  <a:gd name="T23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21">
                    <a:moveTo>
                      <a:pt x="0" y="3"/>
                    </a:moveTo>
                    <a:lnTo>
                      <a:pt x="7" y="9"/>
                    </a:lnTo>
                    <a:lnTo>
                      <a:pt x="12" y="15"/>
                    </a:lnTo>
                    <a:lnTo>
                      <a:pt x="16" y="21"/>
                    </a:lnTo>
                    <a:lnTo>
                      <a:pt x="18" y="15"/>
                    </a:lnTo>
                    <a:lnTo>
                      <a:pt x="19" y="11"/>
                    </a:lnTo>
                    <a:lnTo>
                      <a:pt x="18" y="6"/>
                    </a:lnTo>
                    <a:lnTo>
                      <a:pt x="16" y="3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4" name="Freeform 82">
                <a:extLst>
                  <a:ext uri="{FF2B5EF4-FFF2-40B4-BE49-F238E27FC236}">
                    <a16:creationId xmlns:a16="http://schemas.microsoft.com/office/drawing/2014/main" id="{A7194E8A-40CB-454D-8202-A308A90D2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6013" y="1254125"/>
                <a:ext cx="92075" cy="142875"/>
              </a:xfrm>
              <a:custGeom>
                <a:avLst/>
                <a:gdLst>
                  <a:gd name="T0" fmla="*/ 45 w 58"/>
                  <a:gd name="T1" fmla="*/ 14 h 90"/>
                  <a:gd name="T2" fmla="*/ 40 w 58"/>
                  <a:gd name="T3" fmla="*/ 9 h 90"/>
                  <a:gd name="T4" fmla="*/ 36 w 58"/>
                  <a:gd name="T5" fmla="*/ 6 h 90"/>
                  <a:gd name="T6" fmla="*/ 30 w 58"/>
                  <a:gd name="T7" fmla="*/ 3 h 90"/>
                  <a:gd name="T8" fmla="*/ 24 w 58"/>
                  <a:gd name="T9" fmla="*/ 0 h 90"/>
                  <a:gd name="T10" fmla="*/ 18 w 58"/>
                  <a:gd name="T11" fmla="*/ 0 h 90"/>
                  <a:gd name="T12" fmla="*/ 13 w 58"/>
                  <a:gd name="T13" fmla="*/ 0 h 90"/>
                  <a:gd name="T14" fmla="*/ 10 w 58"/>
                  <a:gd name="T15" fmla="*/ 2 h 90"/>
                  <a:gd name="T16" fmla="*/ 6 w 58"/>
                  <a:gd name="T17" fmla="*/ 5 h 90"/>
                  <a:gd name="T18" fmla="*/ 0 w 58"/>
                  <a:gd name="T19" fmla="*/ 11 h 90"/>
                  <a:gd name="T20" fmla="*/ 16 w 58"/>
                  <a:gd name="T21" fmla="*/ 90 h 90"/>
                  <a:gd name="T22" fmla="*/ 55 w 58"/>
                  <a:gd name="T23" fmla="*/ 53 h 90"/>
                  <a:gd name="T24" fmla="*/ 58 w 58"/>
                  <a:gd name="T25" fmla="*/ 45 h 90"/>
                  <a:gd name="T26" fmla="*/ 58 w 58"/>
                  <a:gd name="T27" fmla="*/ 36 h 90"/>
                  <a:gd name="T28" fmla="*/ 55 w 58"/>
                  <a:gd name="T29" fmla="*/ 27 h 90"/>
                  <a:gd name="T30" fmla="*/ 51 w 58"/>
                  <a:gd name="T31" fmla="*/ 20 h 90"/>
                  <a:gd name="T32" fmla="*/ 45 w 58"/>
                  <a:gd name="T33" fmla="*/ 1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8" h="90">
                    <a:moveTo>
                      <a:pt x="45" y="14"/>
                    </a:moveTo>
                    <a:lnTo>
                      <a:pt x="40" y="9"/>
                    </a:lnTo>
                    <a:lnTo>
                      <a:pt x="36" y="6"/>
                    </a:lnTo>
                    <a:lnTo>
                      <a:pt x="30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0" y="11"/>
                    </a:lnTo>
                    <a:lnTo>
                      <a:pt x="16" y="90"/>
                    </a:lnTo>
                    <a:lnTo>
                      <a:pt x="55" y="53"/>
                    </a:lnTo>
                    <a:lnTo>
                      <a:pt x="58" y="45"/>
                    </a:lnTo>
                    <a:lnTo>
                      <a:pt x="58" y="36"/>
                    </a:lnTo>
                    <a:lnTo>
                      <a:pt x="55" y="27"/>
                    </a:lnTo>
                    <a:lnTo>
                      <a:pt x="51" y="20"/>
                    </a:lnTo>
                    <a:lnTo>
                      <a:pt x="45" y="1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5" name="Freeform 83">
                <a:extLst>
                  <a:ext uri="{FF2B5EF4-FFF2-40B4-BE49-F238E27FC236}">
                    <a16:creationId xmlns:a16="http://schemas.microsoft.com/office/drawing/2014/main" id="{316F25AB-2923-4005-933B-2A4C9022B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6" y="1074738"/>
                <a:ext cx="292100" cy="636588"/>
              </a:xfrm>
              <a:custGeom>
                <a:avLst/>
                <a:gdLst>
                  <a:gd name="T0" fmla="*/ 139 w 184"/>
                  <a:gd name="T1" fmla="*/ 130 h 401"/>
                  <a:gd name="T2" fmla="*/ 112 w 184"/>
                  <a:gd name="T3" fmla="*/ 0 h 401"/>
                  <a:gd name="T4" fmla="*/ 63 w 184"/>
                  <a:gd name="T5" fmla="*/ 46 h 401"/>
                  <a:gd name="T6" fmla="*/ 16 w 184"/>
                  <a:gd name="T7" fmla="*/ 86 h 401"/>
                  <a:gd name="T8" fmla="*/ 0 w 184"/>
                  <a:gd name="T9" fmla="*/ 100 h 401"/>
                  <a:gd name="T10" fmla="*/ 4 w 184"/>
                  <a:gd name="T11" fmla="*/ 110 h 401"/>
                  <a:gd name="T12" fmla="*/ 30 w 184"/>
                  <a:gd name="T13" fmla="*/ 86 h 401"/>
                  <a:gd name="T14" fmla="*/ 31 w 184"/>
                  <a:gd name="T15" fmla="*/ 86 h 401"/>
                  <a:gd name="T16" fmla="*/ 33 w 184"/>
                  <a:gd name="T17" fmla="*/ 86 h 401"/>
                  <a:gd name="T18" fmla="*/ 34 w 184"/>
                  <a:gd name="T19" fmla="*/ 86 h 401"/>
                  <a:gd name="T20" fmla="*/ 36 w 184"/>
                  <a:gd name="T21" fmla="*/ 88 h 401"/>
                  <a:gd name="T22" fmla="*/ 127 w 184"/>
                  <a:gd name="T23" fmla="*/ 348 h 401"/>
                  <a:gd name="T24" fmla="*/ 127 w 184"/>
                  <a:gd name="T25" fmla="*/ 351 h 401"/>
                  <a:gd name="T26" fmla="*/ 126 w 184"/>
                  <a:gd name="T27" fmla="*/ 353 h 401"/>
                  <a:gd name="T28" fmla="*/ 124 w 184"/>
                  <a:gd name="T29" fmla="*/ 354 h 401"/>
                  <a:gd name="T30" fmla="*/ 112 w 184"/>
                  <a:gd name="T31" fmla="*/ 359 h 401"/>
                  <a:gd name="T32" fmla="*/ 130 w 184"/>
                  <a:gd name="T33" fmla="*/ 401 h 401"/>
                  <a:gd name="T34" fmla="*/ 184 w 184"/>
                  <a:gd name="T35" fmla="*/ 347 h 401"/>
                  <a:gd name="T36" fmla="*/ 155 w 184"/>
                  <a:gd name="T37" fmla="*/ 209 h 401"/>
                  <a:gd name="T38" fmla="*/ 139 w 184"/>
                  <a:gd name="T39" fmla="*/ 13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4" h="401">
                    <a:moveTo>
                      <a:pt x="139" y="130"/>
                    </a:moveTo>
                    <a:lnTo>
                      <a:pt x="112" y="0"/>
                    </a:lnTo>
                    <a:lnTo>
                      <a:pt x="63" y="46"/>
                    </a:lnTo>
                    <a:lnTo>
                      <a:pt x="16" y="86"/>
                    </a:lnTo>
                    <a:lnTo>
                      <a:pt x="0" y="100"/>
                    </a:lnTo>
                    <a:lnTo>
                      <a:pt x="4" y="110"/>
                    </a:lnTo>
                    <a:lnTo>
                      <a:pt x="30" y="86"/>
                    </a:lnTo>
                    <a:lnTo>
                      <a:pt x="31" y="86"/>
                    </a:lnTo>
                    <a:lnTo>
                      <a:pt x="33" y="86"/>
                    </a:lnTo>
                    <a:lnTo>
                      <a:pt x="34" y="86"/>
                    </a:lnTo>
                    <a:lnTo>
                      <a:pt x="36" y="88"/>
                    </a:lnTo>
                    <a:lnTo>
                      <a:pt x="127" y="348"/>
                    </a:lnTo>
                    <a:lnTo>
                      <a:pt x="127" y="351"/>
                    </a:lnTo>
                    <a:lnTo>
                      <a:pt x="126" y="353"/>
                    </a:lnTo>
                    <a:lnTo>
                      <a:pt x="124" y="354"/>
                    </a:lnTo>
                    <a:lnTo>
                      <a:pt x="112" y="359"/>
                    </a:lnTo>
                    <a:lnTo>
                      <a:pt x="130" y="401"/>
                    </a:lnTo>
                    <a:lnTo>
                      <a:pt x="184" y="347"/>
                    </a:lnTo>
                    <a:lnTo>
                      <a:pt x="155" y="209"/>
                    </a:lnTo>
                    <a:lnTo>
                      <a:pt x="139" y="13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6" name="Freeform 84">
                <a:extLst>
                  <a:ext uri="{FF2B5EF4-FFF2-40B4-BE49-F238E27FC236}">
                    <a16:creationId xmlns:a16="http://schemas.microsoft.com/office/drawing/2014/main" id="{0FDAB690-AAA2-40AC-A7B6-ADA7A4C75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938" y="1225550"/>
                <a:ext cx="176213" cy="409575"/>
              </a:xfrm>
              <a:custGeom>
                <a:avLst/>
                <a:gdLst>
                  <a:gd name="T0" fmla="*/ 24 w 111"/>
                  <a:gd name="T1" fmla="*/ 0 h 258"/>
                  <a:gd name="T2" fmla="*/ 0 w 111"/>
                  <a:gd name="T3" fmla="*/ 23 h 258"/>
                  <a:gd name="T4" fmla="*/ 92 w 111"/>
                  <a:gd name="T5" fmla="*/ 232 h 258"/>
                  <a:gd name="T6" fmla="*/ 92 w 111"/>
                  <a:gd name="T7" fmla="*/ 232 h 258"/>
                  <a:gd name="T8" fmla="*/ 92 w 111"/>
                  <a:gd name="T9" fmla="*/ 232 h 258"/>
                  <a:gd name="T10" fmla="*/ 102 w 111"/>
                  <a:gd name="T11" fmla="*/ 258 h 258"/>
                  <a:gd name="T12" fmla="*/ 111 w 111"/>
                  <a:gd name="T13" fmla="*/ 253 h 258"/>
                  <a:gd name="T14" fmla="*/ 24 w 111"/>
                  <a:gd name="T15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1" h="258">
                    <a:moveTo>
                      <a:pt x="24" y="0"/>
                    </a:moveTo>
                    <a:lnTo>
                      <a:pt x="0" y="23"/>
                    </a:lnTo>
                    <a:lnTo>
                      <a:pt x="92" y="232"/>
                    </a:lnTo>
                    <a:lnTo>
                      <a:pt x="92" y="232"/>
                    </a:lnTo>
                    <a:lnTo>
                      <a:pt x="92" y="232"/>
                    </a:lnTo>
                    <a:lnTo>
                      <a:pt x="102" y="258"/>
                    </a:lnTo>
                    <a:lnTo>
                      <a:pt x="111" y="253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7" name="Rectangle 85">
                <a:extLst>
                  <a:ext uri="{FF2B5EF4-FFF2-40B4-BE49-F238E27FC236}">
                    <a16:creationId xmlns:a16="http://schemas.microsoft.com/office/drawing/2014/main" id="{5A88D28B-187C-4D68-8640-F242E51E0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5826" y="1254125"/>
                <a:ext cx="1588" cy="158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8" name="Freeform 86">
                <a:extLst>
                  <a:ext uri="{FF2B5EF4-FFF2-40B4-BE49-F238E27FC236}">
                    <a16:creationId xmlns:a16="http://schemas.microsoft.com/office/drawing/2014/main" id="{E339528B-8B87-40AC-899D-A4F61BC17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538" y="1419225"/>
                <a:ext cx="111125" cy="39688"/>
              </a:xfrm>
              <a:custGeom>
                <a:avLst/>
                <a:gdLst>
                  <a:gd name="T0" fmla="*/ 70 w 70"/>
                  <a:gd name="T1" fmla="*/ 13 h 25"/>
                  <a:gd name="T2" fmla="*/ 4 w 70"/>
                  <a:gd name="T3" fmla="*/ 0 h 25"/>
                  <a:gd name="T4" fmla="*/ 0 w 70"/>
                  <a:gd name="T5" fmla="*/ 9 h 25"/>
                  <a:gd name="T6" fmla="*/ 64 w 70"/>
                  <a:gd name="T7" fmla="*/ 25 h 25"/>
                  <a:gd name="T8" fmla="*/ 70 w 70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25">
                    <a:moveTo>
                      <a:pt x="70" y="13"/>
                    </a:moveTo>
                    <a:lnTo>
                      <a:pt x="4" y="0"/>
                    </a:lnTo>
                    <a:lnTo>
                      <a:pt x="0" y="9"/>
                    </a:lnTo>
                    <a:lnTo>
                      <a:pt x="64" y="25"/>
                    </a:lnTo>
                    <a:lnTo>
                      <a:pt x="70" y="1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09" name="Freeform 87">
                <a:extLst>
                  <a:ext uri="{FF2B5EF4-FFF2-40B4-BE49-F238E27FC236}">
                    <a16:creationId xmlns:a16="http://schemas.microsoft.com/office/drawing/2014/main" id="{B681D3DE-7A7D-4635-AD58-043321CE0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1" y="1509713"/>
                <a:ext cx="39688" cy="111125"/>
              </a:xfrm>
              <a:custGeom>
                <a:avLst/>
                <a:gdLst>
                  <a:gd name="T0" fmla="*/ 10 w 25"/>
                  <a:gd name="T1" fmla="*/ 0 h 70"/>
                  <a:gd name="T2" fmla="*/ 0 w 25"/>
                  <a:gd name="T3" fmla="*/ 6 h 70"/>
                  <a:gd name="T4" fmla="*/ 15 w 25"/>
                  <a:gd name="T5" fmla="*/ 70 h 70"/>
                  <a:gd name="T6" fmla="*/ 25 w 25"/>
                  <a:gd name="T7" fmla="*/ 67 h 70"/>
                  <a:gd name="T8" fmla="*/ 10 w 25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0">
                    <a:moveTo>
                      <a:pt x="10" y="0"/>
                    </a:moveTo>
                    <a:lnTo>
                      <a:pt x="0" y="6"/>
                    </a:lnTo>
                    <a:lnTo>
                      <a:pt x="15" y="70"/>
                    </a:lnTo>
                    <a:lnTo>
                      <a:pt x="25" y="67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110" name="Freeform 88">
                <a:extLst>
                  <a:ext uri="{FF2B5EF4-FFF2-40B4-BE49-F238E27FC236}">
                    <a16:creationId xmlns:a16="http://schemas.microsoft.com/office/drawing/2014/main" id="{3279E416-27D7-443F-9EE5-E94E2A28FD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1788" y="736600"/>
                <a:ext cx="919163" cy="917575"/>
              </a:xfrm>
              <a:custGeom>
                <a:avLst/>
                <a:gdLst>
                  <a:gd name="T0" fmla="*/ 463 w 579"/>
                  <a:gd name="T1" fmla="*/ 201 h 578"/>
                  <a:gd name="T2" fmla="*/ 486 w 579"/>
                  <a:gd name="T3" fmla="*/ 178 h 578"/>
                  <a:gd name="T4" fmla="*/ 546 w 579"/>
                  <a:gd name="T5" fmla="*/ 109 h 578"/>
                  <a:gd name="T6" fmla="*/ 563 w 579"/>
                  <a:gd name="T7" fmla="*/ 88 h 578"/>
                  <a:gd name="T8" fmla="*/ 576 w 579"/>
                  <a:gd name="T9" fmla="*/ 58 h 578"/>
                  <a:gd name="T10" fmla="*/ 576 w 579"/>
                  <a:gd name="T11" fmla="*/ 25 h 578"/>
                  <a:gd name="T12" fmla="*/ 554 w 579"/>
                  <a:gd name="T13" fmla="*/ 2 h 578"/>
                  <a:gd name="T14" fmla="*/ 522 w 579"/>
                  <a:gd name="T15" fmla="*/ 2 h 578"/>
                  <a:gd name="T16" fmla="*/ 491 w 579"/>
                  <a:gd name="T17" fmla="*/ 16 h 578"/>
                  <a:gd name="T18" fmla="*/ 469 w 579"/>
                  <a:gd name="T19" fmla="*/ 31 h 578"/>
                  <a:gd name="T20" fmla="*/ 400 w 579"/>
                  <a:gd name="T21" fmla="*/ 91 h 578"/>
                  <a:gd name="T22" fmla="*/ 377 w 579"/>
                  <a:gd name="T23" fmla="*/ 114 h 578"/>
                  <a:gd name="T24" fmla="*/ 328 w 579"/>
                  <a:gd name="T25" fmla="*/ 166 h 578"/>
                  <a:gd name="T26" fmla="*/ 271 w 579"/>
                  <a:gd name="T27" fmla="*/ 232 h 578"/>
                  <a:gd name="T28" fmla="*/ 267 w 579"/>
                  <a:gd name="T29" fmla="*/ 238 h 578"/>
                  <a:gd name="T30" fmla="*/ 175 w 579"/>
                  <a:gd name="T31" fmla="*/ 350 h 578"/>
                  <a:gd name="T32" fmla="*/ 24 w 579"/>
                  <a:gd name="T33" fmla="*/ 389 h 578"/>
                  <a:gd name="T34" fmla="*/ 15 w 579"/>
                  <a:gd name="T35" fmla="*/ 437 h 578"/>
                  <a:gd name="T36" fmla="*/ 20 w 579"/>
                  <a:gd name="T37" fmla="*/ 424 h 578"/>
                  <a:gd name="T38" fmla="*/ 94 w 579"/>
                  <a:gd name="T39" fmla="*/ 439 h 578"/>
                  <a:gd name="T40" fmla="*/ 97 w 579"/>
                  <a:gd name="T41" fmla="*/ 440 h 578"/>
                  <a:gd name="T42" fmla="*/ 97 w 579"/>
                  <a:gd name="T43" fmla="*/ 443 h 578"/>
                  <a:gd name="T44" fmla="*/ 100 w 579"/>
                  <a:gd name="T45" fmla="*/ 460 h 578"/>
                  <a:gd name="T46" fmla="*/ 112 w 579"/>
                  <a:gd name="T47" fmla="*/ 448 h 578"/>
                  <a:gd name="T48" fmla="*/ 138 w 579"/>
                  <a:gd name="T49" fmla="*/ 424 h 578"/>
                  <a:gd name="T50" fmla="*/ 160 w 579"/>
                  <a:gd name="T51" fmla="*/ 407 h 578"/>
                  <a:gd name="T52" fmla="*/ 171 w 579"/>
                  <a:gd name="T53" fmla="*/ 406 h 578"/>
                  <a:gd name="T54" fmla="*/ 172 w 579"/>
                  <a:gd name="T55" fmla="*/ 412 h 578"/>
                  <a:gd name="T56" fmla="*/ 160 w 579"/>
                  <a:gd name="T57" fmla="*/ 433 h 578"/>
                  <a:gd name="T58" fmla="*/ 141 w 579"/>
                  <a:gd name="T59" fmla="*/ 455 h 578"/>
                  <a:gd name="T60" fmla="*/ 130 w 579"/>
                  <a:gd name="T61" fmla="*/ 466 h 578"/>
                  <a:gd name="T62" fmla="*/ 118 w 579"/>
                  <a:gd name="T63" fmla="*/ 478 h 578"/>
                  <a:gd name="T64" fmla="*/ 133 w 579"/>
                  <a:gd name="T65" fmla="*/ 481 h 578"/>
                  <a:gd name="T66" fmla="*/ 136 w 579"/>
                  <a:gd name="T67" fmla="*/ 481 h 578"/>
                  <a:gd name="T68" fmla="*/ 138 w 579"/>
                  <a:gd name="T69" fmla="*/ 482 h 578"/>
                  <a:gd name="T70" fmla="*/ 153 w 579"/>
                  <a:gd name="T71" fmla="*/ 557 h 578"/>
                  <a:gd name="T72" fmla="*/ 139 w 579"/>
                  <a:gd name="T73" fmla="*/ 563 h 578"/>
                  <a:gd name="T74" fmla="*/ 189 w 579"/>
                  <a:gd name="T75" fmla="*/ 554 h 578"/>
                  <a:gd name="T76" fmla="*/ 228 w 579"/>
                  <a:gd name="T77" fmla="*/ 403 h 578"/>
                  <a:gd name="T78" fmla="*/ 340 w 579"/>
                  <a:gd name="T79" fmla="*/ 311 h 578"/>
                  <a:gd name="T80" fmla="*/ 346 w 579"/>
                  <a:gd name="T81" fmla="*/ 307 h 578"/>
                  <a:gd name="T82" fmla="*/ 410 w 579"/>
                  <a:gd name="T83" fmla="*/ 250 h 578"/>
                  <a:gd name="T84" fmla="*/ 555 w 579"/>
                  <a:gd name="T85" fmla="*/ 64 h 578"/>
                  <a:gd name="T86" fmla="*/ 555 w 579"/>
                  <a:gd name="T87" fmla="*/ 69 h 578"/>
                  <a:gd name="T88" fmla="*/ 545 w 579"/>
                  <a:gd name="T89" fmla="*/ 72 h 578"/>
                  <a:gd name="T90" fmla="*/ 539 w 579"/>
                  <a:gd name="T91" fmla="*/ 69 h 578"/>
                  <a:gd name="T92" fmla="*/ 536 w 579"/>
                  <a:gd name="T93" fmla="*/ 63 h 578"/>
                  <a:gd name="T94" fmla="*/ 552 w 579"/>
                  <a:gd name="T95" fmla="*/ 57 h 578"/>
                  <a:gd name="T96" fmla="*/ 540 w 579"/>
                  <a:gd name="T97" fmla="*/ 37 h 578"/>
                  <a:gd name="T98" fmla="*/ 548 w 579"/>
                  <a:gd name="T99" fmla="*/ 46 h 578"/>
                  <a:gd name="T100" fmla="*/ 530 w 579"/>
                  <a:gd name="T101" fmla="*/ 52 h 578"/>
                  <a:gd name="T102" fmla="*/ 518 w 579"/>
                  <a:gd name="T103" fmla="*/ 43 h 578"/>
                  <a:gd name="T104" fmla="*/ 536 w 579"/>
                  <a:gd name="T105" fmla="*/ 34 h 578"/>
                  <a:gd name="T106" fmla="*/ 506 w 579"/>
                  <a:gd name="T107" fmla="*/ 33 h 578"/>
                  <a:gd name="T108" fmla="*/ 509 w 579"/>
                  <a:gd name="T109" fmla="*/ 22 h 578"/>
                  <a:gd name="T110" fmla="*/ 513 w 579"/>
                  <a:gd name="T111" fmla="*/ 22 h 578"/>
                  <a:gd name="T112" fmla="*/ 528 w 579"/>
                  <a:gd name="T113" fmla="*/ 28 h 578"/>
                  <a:gd name="T114" fmla="*/ 512 w 579"/>
                  <a:gd name="T115" fmla="*/ 40 h 578"/>
                  <a:gd name="T116" fmla="*/ 507 w 579"/>
                  <a:gd name="T117" fmla="*/ 36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9" h="578">
                    <a:moveTo>
                      <a:pt x="460" y="204"/>
                    </a:moveTo>
                    <a:lnTo>
                      <a:pt x="463" y="201"/>
                    </a:lnTo>
                    <a:lnTo>
                      <a:pt x="466" y="198"/>
                    </a:lnTo>
                    <a:lnTo>
                      <a:pt x="486" y="178"/>
                    </a:lnTo>
                    <a:lnTo>
                      <a:pt x="542" y="114"/>
                    </a:lnTo>
                    <a:lnTo>
                      <a:pt x="546" y="109"/>
                    </a:lnTo>
                    <a:lnTo>
                      <a:pt x="554" y="100"/>
                    </a:lnTo>
                    <a:lnTo>
                      <a:pt x="563" y="88"/>
                    </a:lnTo>
                    <a:lnTo>
                      <a:pt x="570" y="73"/>
                    </a:lnTo>
                    <a:lnTo>
                      <a:pt x="576" y="58"/>
                    </a:lnTo>
                    <a:lnTo>
                      <a:pt x="579" y="42"/>
                    </a:lnTo>
                    <a:lnTo>
                      <a:pt x="576" y="25"/>
                    </a:lnTo>
                    <a:lnTo>
                      <a:pt x="567" y="11"/>
                    </a:lnTo>
                    <a:lnTo>
                      <a:pt x="554" y="2"/>
                    </a:lnTo>
                    <a:lnTo>
                      <a:pt x="539" y="0"/>
                    </a:lnTo>
                    <a:lnTo>
                      <a:pt x="522" y="2"/>
                    </a:lnTo>
                    <a:lnTo>
                      <a:pt x="506" y="8"/>
                    </a:lnTo>
                    <a:lnTo>
                      <a:pt x="491" y="16"/>
                    </a:lnTo>
                    <a:lnTo>
                      <a:pt x="477" y="24"/>
                    </a:lnTo>
                    <a:lnTo>
                      <a:pt x="469" y="31"/>
                    </a:lnTo>
                    <a:lnTo>
                      <a:pt x="464" y="34"/>
                    </a:lnTo>
                    <a:lnTo>
                      <a:pt x="400" y="91"/>
                    </a:lnTo>
                    <a:lnTo>
                      <a:pt x="380" y="111"/>
                    </a:lnTo>
                    <a:lnTo>
                      <a:pt x="377" y="114"/>
                    </a:lnTo>
                    <a:lnTo>
                      <a:pt x="374" y="117"/>
                    </a:lnTo>
                    <a:lnTo>
                      <a:pt x="328" y="166"/>
                    </a:lnTo>
                    <a:lnTo>
                      <a:pt x="284" y="217"/>
                    </a:lnTo>
                    <a:lnTo>
                      <a:pt x="271" y="232"/>
                    </a:lnTo>
                    <a:lnTo>
                      <a:pt x="270" y="235"/>
                    </a:lnTo>
                    <a:lnTo>
                      <a:pt x="267" y="238"/>
                    </a:lnTo>
                    <a:lnTo>
                      <a:pt x="220" y="293"/>
                    </a:lnTo>
                    <a:lnTo>
                      <a:pt x="175" y="350"/>
                    </a:lnTo>
                    <a:lnTo>
                      <a:pt x="142" y="394"/>
                    </a:lnTo>
                    <a:lnTo>
                      <a:pt x="24" y="389"/>
                    </a:lnTo>
                    <a:lnTo>
                      <a:pt x="0" y="434"/>
                    </a:lnTo>
                    <a:lnTo>
                      <a:pt x="15" y="437"/>
                    </a:lnTo>
                    <a:lnTo>
                      <a:pt x="20" y="425"/>
                    </a:lnTo>
                    <a:lnTo>
                      <a:pt x="20" y="424"/>
                    </a:lnTo>
                    <a:lnTo>
                      <a:pt x="23" y="424"/>
                    </a:lnTo>
                    <a:lnTo>
                      <a:pt x="94" y="439"/>
                    </a:lnTo>
                    <a:lnTo>
                      <a:pt x="96" y="440"/>
                    </a:lnTo>
                    <a:lnTo>
                      <a:pt x="97" y="440"/>
                    </a:lnTo>
                    <a:lnTo>
                      <a:pt x="97" y="442"/>
                    </a:lnTo>
                    <a:lnTo>
                      <a:pt x="97" y="443"/>
                    </a:lnTo>
                    <a:lnTo>
                      <a:pt x="90" y="457"/>
                    </a:lnTo>
                    <a:lnTo>
                      <a:pt x="100" y="460"/>
                    </a:lnTo>
                    <a:lnTo>
                      <a:pt x="100" y="460"/>
                    </a:lnTo>
                    <a:lnTo>
                      <a:pt x="112" y="448"/>
                    </a:lnTo>
                    <a:lnTo>
                      <a:pt x="124" y="436"/>
                    </a:lnTo>
                    <a:lnTo>
                      <a:pt x="138" y="424"/>
                    </a:lnTo>
                    <a:lnTo>
                      <a:pt x="150" y="415"/>
                    </a:lnTo>
                    <a:lnTo>
                      <a:pt x="160" y="407"/>
                    </a:lnTo>
                    <a:lnTo>
                      <a:pt x="168" y="404"/>
                    </a:lnTo>
                    <a:lnTo>
                      <a:pt x="171" y="406"/>
                    </a:lnTo>
                    <a:lnTo>
                      <a:pt x="172" y="406"/>
                    </a:lnTo>
                    <a:lnTo>
                      <a:pt x="172" y="412"/>
                    </a:lnTo>
                    <a:lnTo>
                      <a:pt x="168" y="422"/>
                    </a:lnTo>
                    <a:lnTo>
                      <a:pt x="160" y="433"/>
                    </a:lnTo>
                    <a:lnTo>
                      <a:pt x="150" y="445"/>
                    </a:lnTo>
                    <a:lnTo>
                      <a:pt x="141" y="455"/>
                    </a:lnTo>
                    <a:lnTo>
                      <a:pt x="133" y="463"/>
                    </a:lnTo>
                    <a:lnTo>
                      <a:pt x="130" y="466"/>
                    </a:lnTo>
                    <a:lnTo>
                      <a:pt x="117" y="478"/>
                    </a:lnTo>
                    <a:lnTo>
                      <a:pt x="118" y="478"/>
                    </a:lnTo>
                    <a:lnTo>
                      <a:pt x="121" y="487"/>
                    </a:lnTo>
                    <a:lnTo>
                      <a:pt x="133" y="481"/>
                    </a:lnTo>
                    <a:lnTo>
                      <a:pt x="135" y="481"/>
                    </a:lnTo>
                    <a:lnTo>
                      <a:pt x="136" y="481"/>
                    </a:lnTo>
                    <a:lnTo>
                      <a:pt x="138" y="481"/>
                    </a:lnTo>
                    <a:lnTo>
                      <a:pt x="138" y="482"/>
                    </a:lnTo>
                    <a:lnTo>
                      <a:pt x="154" y="555"/>
                    </a:lnTo>
                    <a:lnTo>
                      <a:pt x="153" y="557"/>
                    </a:lnTo>
                    <a:lnTo>
                      <a:pt x="151" y="558"/>
                    </a:lnTo>
                    <a:lnTo>
                      <a:pt x="139" y="563"/>
                    </a:lnTo>
                    <a:lnTo>
                      <a:pt x="144" y="578"/>
                    </a:lnTo>
                    <a:lnTo>
                      <a:pt x="189" y="554"/>
                    </a:lnTo>
                    <a:lnTo>
                      <a:pt x="184" y="434"/>
                    </a:lnTo>
                    <a:lnTo>
                      <a:pt x="228" y="403"/>
                    </a:lnTo>
                    <a:lnTo>
                      <a:pt x="284" y="358"/>
                    </a:lnTo>
                    <a:lnTo>
                      <a:pt x="340" y="311"/>
                    </a:lnTo>
                    <a:lnTo>
                      <a:pt x="343" y="308"/>
                    </a:lnTo>
                    <a:lnTo>
                      <a:pt x="346" y="307"/>
                    </a:lnTo>
                    <a:lnTo>
                      <a:pt x="361" y="293"/>
                    </a:lnTo>
                    <a:lnTo>
                      <a:pt x="410" y="250"/>
                    </a:lnTo>
                    <a:lnTo>
                      <a:pt x="460" y="204"/>
                    </a:lnTo>
                    <a:close/>
                    <a:moveTo>
                      <a:pt x="555" y="64"/>
                    </a:moveTo>
                    <a:lnTo>
                      <a:pt x="557" y="67"/>
                    </a:lnTo>
                    <a:lnTo>
                      <a:pt x="555" y="69"/>
                    </a:lnTo>
                    <a:lnTo>
                      <a:pt x="552" y="70"/>
                    </a:lnTo>
                    <a:lnTo>
                      <a:pt x="545" y="72"/>
                    </a:lnTo>
                    <a:lnTo>
                      <a:pt x="542" y="70"/>
                    </a:lnTo>
                    <a:lnTo>
                      <a:pt x="539" y="69"/>
                    </a:lnTo>
                    <a:lnTo>
                      <a:pt x="537" y="66"/>
                    </a:lnTo>
                    <a:lnTo>
                      <a:pt x="536" y="63"/>
                    </a:lnTo>
                    <a:lnTo>
                      <a:pt x="549" y="49"/>
                    </a:lnTo>
                    <a:lnTo>
                      <a:pt x="552" y="57"/>
                    </a:lnTo>
                    <a:lnTo>
                      <a:pt x="555" y="64"/>
                    </a:lnTo>
                    <a:close/>
                    <a:moveTo>
                      <a:pt x="540" y="37"/>
                    </a:moveTo>
                    <a:lnTo>
                      <a:pt x="543" y="42"/>
                    </a:lnTo>
                    <a:lnTo>
                      <a:pt x="548" y="46"/>
                    </a:lnTo>
                    <a:lnTo>
                      <a:pt x="534" y="60"/>
                    </a:lnTo>
                    <a:lnTo>
                      <a:pt x="530" y="52"/>
                    </a:lnTo>
                    <a:lnTo>
                      <a:pt x="525" y="48"/>
                    </a:lnTo>
                    <a:lnTo>
                      <a:pt x="518" y="43"/>
                    </a:lnTo>
                    <a:lnTo>
                      <a:pt x="531" y="30"/>
                    </a:lnTo>
                    <a:lnTo>
                      <a:pt x="536" y="34"/>
                    </a:lnTo>
                    <a:lnTo>
                      <a:pt x="540" y="37"/>
                    </a:lnTo>
                    <a:close/>
                    <a:moveTo>
                      <a:pt x="506" y="33"/>
                    </a:moveTo>
                    <a:lnTo>
                      <a:pt x="507" y="25"/>
                    </a:lnTo>
                    <a:lnTo>
                      <a:pt x="509" y="22"/>
                    </a:lnTo>
                    <a:lnTo>
                      <a:pt x="510" y="21"/>
                    </a:lnTo>
                    <a:lnTo>
                      <a:pt x="513" y="22"/>
                    </a:lnTo>
                    <a:lnTo>
                      <a:pt x="521" y="25"/>
                    </a:lnTo>
                    <a:lnTo>
                      <a:pt x="528" y="28"/>
                    </a:lnTo>
                    <a:lnTo>
                      <a:pt x="515" y="42"/>
                    </a:lnTo>
                    <a:lnTo>
                      <a:pt x="512" y="40"/>
                    </a:lnTo>
                    <a:lnTo>
                      <a:pt x="509" y="39"/>
                    </a:lnTo>
                    <a:lnTo>
                      <a:pt x="507" y="36"/>
                    </a:lnTo>
                    <a:lnTo>
                      <a:pt x="506" y="3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111" name="Freeform 89">
                <a:extLst>
                  <a:ext uri="{FF2B5EF4-FFF2-40B4-BE49-F238E27FC236}">
                    <a16:creationId xmlns:a16="http://schemas.microsoft.com/office/drawing/2014/main" id="{084B7C92-95C5-452E-84A7-BBD01FEA2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2438" y="1385888"/>
                <a:ext cx="147638" cy="146050"/>
              </a:xfrm>
              <a:custGeom>
                <a:avLst/>
                <a:gdLst>
                  <a:gd name="T0" fmla="*/ 93 w 93"/>
                  <a:gd name="T1" fmla="*/ 0 h 92"/>
                  <a:gd name="T2" fmla="*/ 92 w 93"/>
                  <a:gd name="T3" fmla="*/ 0 h 92"/>
                  <a:gd name="T4" fmla="*/ 86 w 93"/>
                  <a:gd name="T5" fmla="*/ 3 h 92"/>
                  <a:gd name="T6" fmla="*/ 74 w 93"/>
                  <a:gd name="T7" fmla="*/ 12 h 92"/>
                  <a:gd name="T8" fmla="*/ 57 w 93"/>
                  <a:gd name="T9" fmla="*/ 24 h 92"/>
                  <a:gd name="T10" fmla="*/ 39 w 93"/>
                  <a:gd name="T11" fmla="*/ 42 h 92"/>
                  <a:gd name="T12" fmla="*/ 21 w 93"/>
                  <a:gd name="T13" fmla="*/ 61 h 92"/>
                  <a:gd name="T14" fmla="*/ 9 w 93"/>
                  <a:gd name="T15" fmla="*/ 79 h 92"/>
                  <a:gd name="T16" fmla="*/ 5 w 93"/>
                  <a:gd name="T17" fmla="*/ 85 h 92"/>
                  <a:gd name="T18" fmla="*/ 2 w 93"/>
                  <a:gd name="T19" fmla="*/ 91 h 92"/>
                  <a:gd name="T20" fmla="*/ 0 w 93"/>
                  <a:gd name="T21" fmla="*/ 92 h 92"/>
                  <a:gd name="T22" fmla="*/ 2 w 93"/>
                  <a:gd name="T23" fmla="*/ 91 h 92"/>
                  <a:gd name="T24" fmla="*/ 6 w 93"/>
                  <a:gd name="T25" fmla="*/ 88 h 92"/>
                  <a:gd name="T26" fmla="*/ 12 w 93"/>
                  <a:gd name="T27" fmla="*/ 85 h 92"/>
                  <a:gd name="T28" fmla="*/ 30 w 93"/>
                  <a:gd name="T29" fmla="*/ 72 h 92"/>
                  <a:gd name="T30" fmla="*/ 51 w 93"/>
                  <a:gd name="T31" fmla="*/ 54 h 92"/>
                  <a:gd name="T32" fmla="*/ 71 w 93"/>
                  <a:gd name="T33" fmla="*/ 33 h 92"/>
                  <a:gd name="T34" fmla="*/ 83 w 93"/>
                  <a:gd name="T35" fmla="*/ 18 h 92"/>
                  <a:gd name="T36" fmla="*/ 90 w 93"/>
                  <a:gd name="T37" fmla="*/ 6 h 92"/>
                  <a:gd name="T38" fmla="*/ 93 w 93"/>
                  <a:gd name="T3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92">
                    <a:moveTo>
                      <a:pt x="93" y="0"/>
                    </a:moveTo>
                    <a:lnTo>
                      <a:pt x="92" y="0"/>
                    </a:lnTo>
                    <a:lnTo>
                      <a:pt x="86" y="3"/>
                    </a:lnTo>
                    <a:lnTo>
                      <a:pt x="74" y="12"/>
                    </a:lnTo>
                    <a:lnTo>
                      <a:pt x="57" y="24"/>
                    </a:lnTo>
                    <a:lnTo>
                      <a:pt x="39" y="42"/>
                    </a:lnTo>
                    <a:lnTo>
                      <a:pt x="21" y="61"/>
                    </a:lnTo>
                    <a:lnTo>
                      <a:pt x="9" y="79"/>
                    </a:lnTo>
                    <a:lnTo>
                      <a:pt x="5" y="85"/>
                    </a:lnTo>
                    <a:lnTo>
                      <a:pt x="2" y="91"/>
                    </a:lnTo>
                    <a:lnTo>
                      <a:pt x="0" y="92"/>
                    </a:lnTo>
                    <a:lnTo>
                      <a:pt x="2" y="91"/>
                    </a:lnTo>
                    <a:lnTo>
                      <a:pt x="6" y="88"/>
                    </a:lnTo>
                    <a:lnTo>
                      <a:pt x="12" y="85"/>
                    </a:lnTo>
                    <a:lnTo>
                      <a:pt x="30" y="72"/>
                    </a:lnTo>
                    <a:lnTo>
                      <a:pt x="51" y="54"/>
                    </a:lnTo>
                    <a:lnTo>
                      <a:pt x="71" y="33"/>
                    </a:lnTo>
                    <a:lnTo>
                      <a:pt x="83" y="18"/>
                    </a:lnTo>
                    <a:lnTo>
                      <a:pt x="90" y="6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0E821FA-A3A5-4056-BB0F-0AB41949D8BF}"/>
                </a:ext>
              </a:extLst>
            </p:cNvPr>
            <p:cNvGrpSpPr/>
            <p:nvPr/>
          </p:nvGrpSpPr>
          <p:grpSpPr>
            <a:xfrm>
              <a:off x="5147473" y="2132856"/>
              <a:ext cx="289214" cy="216708"/>
              <a:chOff x="724063" y="5239697"/>
              <a:chExt cx="962827" cy="721447"/>
            </a:xfrm>
            <a:solidFill>
              <a:schemeClr val="accent1"/>
            </a:solidFill>
          </p:grpSpPr>
          <p:sp>
            <p:nvSpPr>
              <p:cNvPr id="113" name="Freeform 30">
                <a:extLst>
                  <a:ext uri="{FF2B5EF4-FFF2-40B4-BE49-F238E27FC236}">
                    <a16:creationId xmlns:a16="http://schemas.microsoft.com/office/drawing/2014/main" id="{9DF60A22-F87D-4CC1-B4F3-1F1685E1F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2657" y="5822248"/>
                <a:ext cx="138896" cy="138896"/>
              </a:xfrm>
              <a:custGeom>
                <a:avLst/>
                <a:gdLst>
                  <a:gd name="T0" fmla="*/ 51 w 103"/>
                  <a:gd name="T1" fmla="*/ 0 h 103"/>
                  <a:gd name="T2" fmla="*/ 72 w 103"/>
                  <a:gd name="T3" fmla="*/ 4 h 103"/>
                  <a:gd name="T4" fmla="*/ 88 w 103"/>
                  <a:gd name="T5" fmla="*/ 14 h 103"/>
                  <a:gd name="T6" fmla="*/ 100 w 103"/>
                  <a:gd name="T7" fmla="*/ 32 h 103"/>
                  <a:gd name="T8" fmla="*/ 103 w 103"/>
                  <a:gd name="T9" fmla="*/ 51 h 103"/>
                  <a:gd name="T10" fmla="*/ 100 w 103"/>
                  <a:gd name="T11" fmla="*/ 70 h 103"/>
                  <a:gd name="T12" fmla="*/ 88 w 103"/>
                  <a:gd name="T13" fmla="*/ 88 h 103"/>
                  <a:gd name="T14" fmla="*/ 72 w 103"/>
                  <a:gd name="T15" fmla="*/ 100 h 103"/>
                  <a:gd name="T16" fmla="*/ 51 w 103"/>
                  <a:gd name="T17" fmla="*/ 103 h 103"/>
                  <a:gd name="T18" fmla="*/ 32 w 103"/>
                  <a:gd name="T19" fmla="*/ 100 h 103"/>
                  <a:gd name="T20" fmla="*/ 16 w 103"/>
                  <a:gd name="T21" fmla="*/ 88 h 103"/>
                  <a:gd name="T22" fmla="*/ 4 w 103"/>
                  <a:gd name="T23" fmla="*/ 70 h 103"/>
                  <a:gd name="T24" fmla="*/ 0 w 103"/>
                  <a:gd name="T25" fmla="*/ 51 h 103"/>
                  <a:gd name="T26" fmla="*/ 4 w 103"/>
                  <a:gd name="T27" fmla="*/ 32 h 103"/>
                  <a:gd name="T28" fmla="*/ 16 w 103"/>
                  <a:gd name="T29" fmla="*/ 14 h 103"/>
                  <a:gd name="T30" fmla="*/ 32 w 103"/>
                  <a:gd name="T31" fmla="*/ 4 h 103"/>
                  <a:gd name="T32" fmla="*/ 51 w 103"/>
                  <a:gd name="T3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" h="103">
                    <a:moveTo>
                      <a:pt x="51" y="0"/>
                    </a:moveTo>
                    <a:lnTo>
                      <a:pt x="72" y="4"/>
                    </a:lnTo>
                    <a:lnTo>
                      <a:pt x="88" y="14"/>
                    </a:lnTo>
                    <a:lnTo>
                      <a:pt x="100" y="32"/>
                    </a:lnTo>
                    <a:lnTo>
                      <a:pt x="103" y="51"/>
                    </a:lnTo>
                    <a:lnTo>
                      <a:pt x="100" y="70"/>
                    </a:lnTo>
                    <a:lnTo>
                      <a:pt x="88" y="88"/>
                    </a:lnTo>
                    <a:lnTo>
                      <a:pt x="72" y="100"/>
                    </a:lnTo>
                    <a:lnTo>
                      <a:pt x="51" y="103"/>
                    </a:lnTo>
                    <a:lnTo>
                      <a:pt x="32" y="100"/>
                    </a:lnTo>
                    <a:lnTo>
                      <a:pt x="16" y="88"/>
                    </a:lnTo>
                    <a:lnTo>
                      <a:pt x="4" y="70"/>
                    </a:lnTo>
                    <a:lnTo>
                      <a:pt x="0" y="51"/>
                    </a:lnTo>
                    <a:lnTo>
                      <a:pt x="4" y="32"/>
                    </a:lnTo>
                    <a:lnTo>
                      <a:pt x="16" y="14"/>
                    </a:lnTo>
                    <a:lnTo>
                      <a:pt x="32" y="4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115" name="Freeform 31">
                <a:extLst>
                  <a:ext uri="{FF2B5EF4-FFF2-40B4-BE49-F238E27FC236}">
                    <a16:creationId xmlns:a16="http://schemas.microsoft.com/office/drawing/2014/main" id="{3296FC28-FDA3-4651-A213-958AAA9EE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564" y="5436577"/>
                <a:ext cx="694477" cy="233290"/>
              </a:xfrm>
              <a:custGeom>
                <a:avLst/>
                <a:gdLst>
                  <a:gd name="T0" fmla="*/ 257 w 515"/>
                  <a:gd name="T1" fmla="*/ 0 h 173"/>
                  <a:gd name="T2" fmla="*/ 309 w 515"/>
                  <a:gd name="T3" fmla="*/ 4 h 173"/>
                  <a:gd name="T4" fmla="*/ 360 w 515"/>
                  <a:gd name="T5" fmla="*/ 16 h 173"/>
                  <a:gd name="T6" fmla="*/ 407 w 515"/>
                  <a:gd name="T7" fmla="*/ 35 h 173"/>
                  <a:gd name="T8" fmla="*/ 451 w 515"/>
                  <a:gd name="T9" fmla="*/ 63 h 173"/>
                  <a:gd name="T10" fmla="*/ 489 w 515"/>
                  <a:gd name="T11" fmla="*/ 96 h 173"/>
                  <a:gd name="T12" fmla="*/ 503 w 515"/>
                  <a:gd name="T13" fmla="*/ 110 h 173"/>
                  <a:gd name="T14" fmla="*/ 512 w 515"/>
                  <a:gd name="T15" fmla="*/ 122 h 173"/>
                  <a:gd name="T16" fmla="*/ 515 w 515"/>
                  <a:gd name="T17" fmla="*/ 136 h 173"/>
                  <a:gd name="T18" fmla="*/ 512 w 515"/>
                  <a:gd name="T19" fmla="*/ 148 h 173"/>
                  <a:gd name="T20" fmla="*/ 505 w 515"/>
                  <a:gd name="T21" fmla="*/ 161 h 173"/>
                  <a:gd name="T22" fmla="*/ 496 w 515"/>
                  <a:gd name="T23" fmla="*/ 168 h 173"/>
                  <a:gd name="T24" fmla="*/ 487 w 515"/>
                  <a:gd name="T25" fmla="*/ 171 h 173"/>
                  <a:gd name="T26" fmla="*/ 478 w 515"/>
                  <a:gd name="T27" fmla="*/ 171 h 173"/>
                  <a:gd name="T28" fmla="*/ 471 w 515"/>
                  <a:gd name="T29" fmla="*/ 171 h 173"/>
                  <a:gd name="T30" fmla="*/ 464 w 515"/>
                  <a:gd name="T31" fmla="*/ 169 h 173"/>
                  <a:gd name="T32" fmla="*/ 457 w 515"/>
                  <a:gd name="T33" fmla="*/ 166 h 173"/>
                  <a:gd name="T34" fmla="*/ 452 w 515"/>
                  <a:gd name="T35" fmla="*/ 161 h 173"/>
                  <a:gd name="T36" fmla="*/ 438 w 515"/>
                  <a:gd name="T37" fmla="*/ 147 h 173"/>
                  <a:gd name="T38" fmla="*/ 409 w 515"/>
                  <a:gd name="T39" fmla="*/ 121 h 173"/>
                  <a:gd name="T40" fmla="*/ 374 w 515"/>
                  <a:gd name="T41" fmla="*/ 100 h 173"/>
                  <a:gd name="T42" fmla="*/ 337 w 515"/>
                  <a:gd name="T43" fmla="*/ 84 h 173"/>
                  <a:gd name="T44" fmla="*/ 299 w 515"/>
                  <a:gd name="T45" fmla="*/ 75 h 173"/>
                  <a:gd name="T46" fmla="*/ 257 w 515"/>
                  <a:gd name="T47" fmla="*/ 72 h 173"/>
                  <a:gd name="T48" fmla="*/ 217 w 515"/>
                  <a:gd name="T49" fmla="*/ 75 h 173"/>
                  <a:gd name="T50" fmla="*/ 176 w 515"/>
                  <a:gd name="T51" fmla="*/ 84 h 173"/>
                  <a:gd name="T52" fmla="*/ 140 w 515"/>
                  <a:gd name="T53" fmla="*/ 100 h 173"/>
                  <a:gd name="T54" fmla="*/ 107 w 515"/>
                  <a:gd name="T55" fmla="*/ 121 h 173"/>
                  <a:gd name="T56" fmla="*/ 75 w 515"/>
                  <a:gd name="T57" fmla="*/ 147 h 173"/>
                  <a:gd name="T58" fmla="*/ 61 w 515"/>
                  <a:gd name="T59" fmla="*/ 161 h 173"/>
                  <a:gd name="T60" fmla="*/ 56 w 515"/>
                  <a:gd name="T61" fmla="*/ 166 h 173"/>
                  <a:gd name="T62" fmla="*/ 49 w 515"/>
                  <a:gd name="T63" fmla="*/ 169 h 173"/>
                  <a:gd name="T64" fmla="*/ 42 w 515"/>
                  <a:gd name="T65" fmla="*/ 171 h 173"/>
                  <a:gd name="T66" fmla="*/ 35 w 515"/>
                  <a:gd name="T67" fmla="*/ 173 h 173"/>
                  <a:gd name="T68" fmla="*/ 35 w 515"/>
                  <a:gd name="T69" fmla="*/ 173 h 173"/>
                  <a:gd name="T70" fmla="*/ 26 w 515"/>
                  <a:gd name="T71" fmla="*/ 171 h 173"/>
                  <a:gd name="T72" fmla="*/ 18 w 515"/>
                  <a:gd name="T73" fmla="*/ 168 h 173"/>
                  <a:gd name="T74" fmla="*/ 12 w 515"/>
                  <a:gd name="T75" fmla="*/ 162 h 173"/>
                  <a:gd name="T76" fmla="*/ 4 w 515"/>
                  <a:gd name="T77" fmla="*/ 150 h 173"/>
                  <a:gd name="T78" fmla="*/ 0 w 515"/>
                  <a:gd name="T79" fmla="*/ 136 h 173"/>
                  <a:gd name="T80" fmla="*/ 4 w 515"/>
                  <a:gd name="T81" fmla="*/ 122 h 173"/>
                  <a:gd name="T82" fmla="*/ 11 w 515"/>
                  <a:gd name="T83" fmla="*/ 110 h 173"/>
                  <a:gd name="T84" fmla="*/ 25 w 515"/>
                  <a:gd name="T85" fmla="*/ 96 h 173"/>
                  <a:gd name="T86" fmla="*/ 65 w 515"/>
                  <a:gd name="T87" fmla="*/ 63 h 173"/>
                  <a:gd name="T88" fmla="*/ 108 w 515"/>
                  <a:gd name="T89" fmla="*/ 35 h 173"/>
                  <a:gd name="T90" fmla="*/ 156 w 515"/>
                  <a:gd name="T91" fmla="*/ 16 h 173"/>
                  <a:gd name="T92" fmla="*/ 204 w 515"/>
                  <a:gd name="T93" fmla="*/ 4 h 173"/>
                  <a:gd name="T94" fmla="*/ 257 w 515"/>
                  <a:gd name="T9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5" h="173">
                    <a:moveTo>
                      <a:pt x="257" y="0"/>
                    </a:moveTo>
                    <a:lnTo>
                      <a:pt x="309" y="4"/>
                    </a:lnTo>
                    <a:lnTo>
                      <a:pt x="360" y="16"/>
                    </a:lnTo>
                    <a:lnTo>
                      <a:pt x="407" y="35"/>
                    </a:lnTo>
                    <a:lnTo>
                      <a:pt x="451" y="63"/>
                    </a:lnTo>
                    <a:lnTo>
                      <a:pt x="489" y="96"/>
                    </a:lnTo>
                    <a:lnTo>
                      <a:pt x="503" y="110"/>
                    </a:lnTo>
                    <a:lnTo>
                      <a:pt x="512" y="122"/>
                    </a:lnTo>
                    <a:lnTo>
                      <a:pt x="515" y="136"/>
                    </a:lnTo>
                    <a:lnTo>
                      <a:pt x="512" y="148"/>
                    </a:lnTo>
                    <a:lnTo>
                      <a:pt x="505" y="161"/>
                    </a:lnTo>
                    <a:lnTo>
                      <a:pt x="496" y="168"/>
                    </a:lnTo>
                    <a:lnTo>
                      <a:pt x="487" y="171"/>
                    </a:lnTo>
                    <a:lnTo>
                      <a:pt x="478" y="171"/>
                    </a:lnTo>
                    <a:lnTo>
                      <a:pt x="471" y="171"/>
                    </a:lnTo>
                    <a:lnTo>
                      <a:pt x="464" y="169"/>
                    </a:lnTo>
                    <a:lnTo>
                      <a:pt x="457" y="166"/>
                    </a:lnTo>
                    <a:lnTo>
                      <a:pt x="452" y="161"/>
                    </a:lnTo>
                    <a:lnTo>
                      <a:pt x="438" y="147"/>
                    </a:lnTo>
                    <a:lnTo>
                      <a:pt x="409" y="121"/>
                    </a:lnTo>
                    <a:lnTo>
                      <a:pt x="374" y="100"/>
                    </a:lnTo>
                    <a:lnTo>
                      <a:pt x="337" y="84"/>
                    </a:lnTo>
                    <a:lnTo>
                      <a:pt x="299" y="75"/>
                    </a:lnTo>
                    <a:lnTo>
                      <a:pt x="257" y="72"/>
                    </a:lnTo>
                    <a:lnTo>
                      <a:pt x="217" y="75"/>
                    </a:lnTo>
                    <a:lnTo>
                      <a:pt x="176" y="84"/>
                    </a:lnTo>
                    <a:lnTo>
                      <a:pt x="140" y="100"/>
                    </a:lnTo>
                    <a:lnTo>
                      <a:pt x="107" y="121"/>
                    </a:lnTo>
                    <a:lnTo>
                      <a:pt x="75" y="147"/>
                    </a:lnTo>
                    <a:lnTo>
                      <a:pt x="61" y="161"/>
                    </a:lnTo>
                    <a:lnTo>
                      <a:pt x="56" y="166"/>
                    </a:lnTo>
                    <a:lnTo>
                      <a:pt x="49" y="169"/>
                    </a:lnTo>
                    <a:lnTo>
                      <a:pt x="42" y="171"/>
                    </a:lnTo>
                    <a:lnTo>
                      <a:pt x="35" y="173"/>
                    </a:lnTo>
                    <a:lnTo>
                      <a:pt x="35" y="173"/>
                    </a:lnTo>
                    <a:lnTo>
                      <a:pt x="26" y="171"/>
                    </a:lnTo>
                    <a:lnTo>
                      <a:pt x="18" y="168"/>
                    </a:lnTo>
                    <a:lnTo>
                      <a:pt x="12" y="162"/>
                    </a:lnTo>
                    <a:lnTo>
                      <a:pt x="4" y="150"/>
                    </a:lnTo>
                    <a:lnTo>
                      <a:pt x="0" y="136"/>
                    </a:lnTo>
                    <a:lnTo>
                      <a:pt x="4" y="122"/>
                    </a:lnTo>
                    <a:lnTo>
                      <a:pt x="11" y="110"/>
                    </a:lnTo>
                    <a:lnTo>
                      <a:pt x="25" y="96"/>
                    </a:lnTo>
                    <a:lnTo>
                      <a:pt x="65" y="63"/>
                    </a:lnTo>
                    <a:lnTo>
                      <a:pt x="108" y="35"/>
                    </a:lnTo>
                    <a:lnTo>
                      <a:pt x="156" y="16"/>
                    </a:lnTo>
                    <a:lnTo>
                      <a:pt x="204" y="4"/>
                    </a:lnTo>
                    <a:lnTo>
                      <a:pt x="2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116" name="Freeform 32">
                <a:extLst>
                  <a:ext uri="{FF2B5EF4-FFF2-40B4-BE49-F238E27FC236}">
                    <a16:creationId xmlns:a16="http://schemas.microsoft.com/office/drawing/2014/main" id="{D1DE7646-EB1E-4D70-B0CC-C0ABB6CA6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62" y="5634806"/>
                <a:ext cx="422080" cy="173957"/>
              </a:xfrm>
              <a:custGeom>
                <a:avLst/>
                <a:gdLst>
                  <a:gd name="T0" fmla="*/ 156 w 313"/>
                  <a:gd name="T1" fmla="*/ 0 h 129"/>
                  <a:gd name="T2" fmla="*/ 192 w 313"/>
                  <a:gd name="T3" fmla="*/ 1 h 129"/>
                  <a:gd name="T4" fmla="*/ 227 w 313"/>
                  <a:gd name="T5" fmla="*/ 12 h 129"/>
                  <a:gd name="T6" fmla="*/ 260 w 313"/>
                  <a:gd name="T7" fmla="*/ 29 h 129"/>
                  <a:gd name="T8" fmla="*/ 290 w 313"/>
                  <a:gd name="T9" fmla="*/ 54 h 129"/>
                  <a:gd name="T10" fmla="*/ 294 w 313"/>
                  <a:gd name="T11" fmla="*/ 59 h 129"/>
                  <a:gd name="T12" fmla="*/ 297 w 313"/>
                  <a:gd name="T13" fmla="*/ 63 h 129"/>
                  <a:gd name="T14" fmla="*/ 299 w 313"/>
                  <a:gd name="T15" fmla="*/ 64 h 129"/>
                  <a:gd name="T16" fmla="*/ 301 w 313"/>
                  <a:gd name="T17" fmla="*/ 66 h 129"/>
                  <a:gd name="T18" fmla="*/ 302 w 313"/>
                  <a:gd name="T19" fmla="*/ 66 h 129"/>
                  <a:gd name="T20" fmla="*/ 302 w 313"/>
                  <a:gd name="T21" fmla="*/ 66 h 129"/>
                  <a:gd name="T22" fmla="*/ 302 w 313"/>
                  <a:gd name="T23" fmla="*/ 66 h 129"/>
                  <a:gd name="T24" fmla="*/ 309 w 313"/>
                  <a:gd name="T25" fmla="*/ 78 h 129"/>
                  <a:gd name="T26" fmla="*/ 313 w 313"/>
                  <a:gd name="T27" fmla="*/ 92 h 129"/>
                  <a:gd name="T28" fmla="*/ 311 w 313"/>
                  <a:gd name="T29" fmla="*/ 104 h 129"/>
                  <a:gd name="T30" fmla="*/ 302 w 313"/>
                  <a:gd name="T31" fmla="*/ 117 h 129"/>
                  <a:gd name="T32" fmla="*/ 287 w 313"/>
                  <a:gd name="T33" fmla="*/ 127 h 129"/>
                  <a:gd name="T34" fmla="*/ 269 w 313"/>
                  <a:gd name="T35" fmla="*/ 127 h 129"/>
                  <a:gd name="T36" fmla="*/ 254 w 313"/>
                  <a:gd name="T37" fmla="*/ 117 h 129"/>
                  <a:gd name="T38" fmla="*/ 252 w 313"/>
                  <a:gd name="T39" fmla="*/ 117 h 129"/>
                  <a:gd name="T40" fmla="*/ 252 w 313"/>
                  <a:gd name="T41" fmla="*/ 117 h 129"/>
                  <a:gd name="T42" fmla="*/ 252 w 313"/>
                  <a:gd name="T43" fmla="*/ 117 h 129"/>
                  <a:gd name="T44" fmla="*/ 250 w 313"/>
                  <a:gd name="T45" fmla="*/ 115 h 129"/>
                  <a:gd name="T46" fmla="*/ 248 w 313"/>
                  <a:gd name="T47" fmla="*/ 111 h 129"/>
                  <a:gd name="T48" fmla="*/ 245 w 313"/>
                  <a:gd name="T49" fmla="*/ 108 h 129"/>
                  <a:gd name="T50" fmla="*/ 240 w 313"/>
                  <a:gd name="T51" fmla="*/ 104 h 129"/>
                  <a:gd name="T52" fmla="*/ 215 w 313"/>
                  <a:gd name="T53" fmla="*/ 85 h 129"/>
                  <a:gd name="T54" fmla="*/ 185 w 313"/>
                  <a:gd name="T55" fmla="*/ 73 h 129"/>
                  <a:gd name="T56" fmla="*/ 156 w 313"/>
                  <a:gd name="T57" fmla="*/ 70 h 129"/>
                  <a:gd name="T58" fmla="*/ 126 w 313"/>
                  <a:gd name="T59" fmla="*/ 73 h 129"/>
                  <a:gd name="T60" fmla="*/ 98 w 313"/>
                  <a:gd name="T61" fmla="*/ 85 h 129"/>
                  <a:gd name="T62" fmla="*/ 72 w 313"/>
                  <a:gd name="T63" fmla="*/ 104 h 129"/>
                  <a:gd name="T64" fmla="*/ 68 w 313"/>
                  <a:gd name="T65" fmla="*/ 108 h 129"/>
                  <a:gd name="T66" fmla="*/ 65 w 313"/>
                  <a:gd name="T67" fmla="*/ 111 h 129"/>
                  <a:gd name="T68" fmla="*/ 62 w 313"/>
                  <a:gd name="T69" fmla="*/ 115 h 129"/>
                  <a:gd name="T70" fmla="*/ 60 w 313"/>
                  <a:gd name="T71" fmla="*/ 117 h 129"/>
                  <a:gd name="T72" fmla="*/ 60 w 313"/>
                  <a:gd name="T73" fmla="*/ 117 h 129"/>
                  <a:gd name="T74" fmla="*/ 60 w 313"/>
                  <a:gd name="T75" fmla="*/ 117 h 129"/>
                  <a:gd name="T76" fmla="*/ 48 w 313"/>
                  <a:gd name="T77" fmla="*/ 125 h 129"/>
                  <a:gd name="T78" fmla="*/ 35 w 313"/>
                  <a:gd name="T79" fmla="*/ 129 h 129"/>
                  <a:gd name="T80" fmla="*/ 21 w 313"/>
                  <a:gd name="T81" fmla="*/ 127 h 129"/>
                  <a:gd name="T82" fmla="*/ 9 w 313"/>
                  <a:gd name="T83" fmla="*/ 118 h 129"/>
                  <a:gd name="T84" fmla="*/ 2 w 313"/>
                  <a:gd name="T85" fmla="*/ 106 h 129"/>
                  <a:gd name="T86" fmla="*/ 0 w 313"/>
                  <a:gd name="T87" fmla="*/ 92 h 129"/>
                  <a:gd name="T88" fmla="*/ 2 w 313"/>
                  <a:gd name="T89" fmla="*/ 78 h 129"/>
                  <a:gd name="T90" fmla="*/ 11 w 313"/>
                  <a:gd name="T91" fmla="*/ 66 h 129"/>
                  <a:gd name="T92" fmla="*/ 11 w 313"/>
                  <a:gd name="T93" fmla="*/ 66 h 129"/>
                  <a:gd name="T94" fmla="*/ 11 w 313"/>
                  <a:gd name="T95" fmla="*/ 66 h 129"/>
                  <a:gd name="T96" fmla="*/ 11 w 313"/>
                  <a:gd name="T97" fmla="*/ 66 h 129"/>
                  <a:gd name="T98" fmla="*/ 13 w 313"/>
                  <a:gd name="T99" fmla="*/ 64 h 129"/>
                  <a:gd name="T100" fmla="*/ 14 w 313"/>
                  <a:gd name="T101" fmla="*/ 63 h 129"/>
                  <a:gd name="T102" fmla="*/ 18 w 313"/>
                  <a:gd name="T103" fmla="*/ 59 h 129"/>
                  <a:gd name="T104" fmla="*/ 23 w 313"/>
                  <a:gd name="T105" fmla="*/ 54 h 129"/>
                  <a:gd name="T106" fmla="*/ 53 w 313"/>
                  <a:gd name="T107" fmla="*/ 29 h 129"/>
                  <a:gd name="T108" fmla="*/ 86 w 313"/>
                  <a:gd name="T109" fmla="*/ 12 h 129"/>
                  <a:gd name="T110" fmla="*/ 121 w 313"/>
                  <a:gd name="T111" fmla="*/ 1 h 129"/>
                  <a:gd name="T112" fmla="*/ 156 w 313"/>
                  <a:gd name="T11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3" h="129">
                    <a:moveTo>
                      <a:pt x="156" y="0"/>
                    </a:moveTo>
                    <a:lnTo>
                      <a:pt x="192" y="1"/>
                    </a:lnTo>
                    <a:lnTo>
                      <a:pt x="227" y="12"/>
                    </a:lnTo>
                    <a:lnTo>
                      <a:pt x="260" y="29"/>
                    </a:lnTo>
                    <a:lnTo>
                      <a:pt x="290" y="54"/>
                    </a:lnTo>
                    <a:lnTo>
                      <a:pt x="294" y="59"/>
                    </a:lnTo>
                    <a:lnTo>
                      <a:pt x="297" y="63"/>
                    </a:lnTo>
                    <a:lnTo>
                      <a:pt x="299" y="64"/>
                    </a:lnTo>
                    <a:lnTo>
                      <a:pt x="301" y="66"/>
                    </a:lnTo>
                    <a:lnTo>
                      <a:pt x="302" y="66"/>
                    </a:lnTo>
                    <a:lnTo>
                      <a:pt x="302" y="66"/>
                    </a:lnTo>
                    <a:lnTo>
                      <a:pt x="302" y="66"/>
                    </a:lnTo>
                    <a:lnTo>
                      <a:pt x="309" y="78"/>
                    </a:lnTo>
                    <a:lnTo>
                      <a:pt x="313" y="92"/>
                    </a:lnTo>
                    <a:lnTo>
                      <a:pt x="311" y="104"/>
                    </a:lnTo>
                    <a:lnTo>
                      <a:pt x="302" y="117"/>
                    </a:lnTo>
                    <a:lnTo>
                      <a:pt x="287" y="127"/>
                    </a:lnTo>
                    <a:lnTo>
                      <a:pt x="269" y="127"/>
                    </a:lnTo>
                    <a:lnTo>
                      <a:pt x="254" y="117"/>
                    </a:lnTo>
                    <a:lnTo>
                      <a:pt x="252" y="117"/>
                    </a:lnTo>
                    <a:lnTo>
                      <a:pt x="252" y="117"/>
                    </a:lnTo>
                    <a:lnTo>
                      <a:pt x="252" y="117"/>
                    </a:lnTo>
                    <a:lnTo>
                      <a:pt x="250" y="115"/>
                    </a:lnTo>
                    <a:lnTo>
                      <a:pt x="248" y="111"/>
                    </a:lnTo>
                    <a:lnTo>
                      <a:pt x="245" y="108"/>
                    </a:lnTo>
                    <a:lnTo>
                      <a:pt x="240" y="104"/>
                    </a:lnTo>
                    <a:lnTo>
                      <a:pt x="215" y="85"/>
                    </a:lnTo>
                    <a:lnTo>
                      <a:pt x="185" y="73"/>
                    </a:lnTo>
                    <a:lnTo>
                      <a:pt x="156" y="70"/>
                    </a:lnTo>
                    <a:lnTo>
                      <a:pt x="126" y="73"/>
                    </a:lnTo>
                    <a:lnTo>
                      <a:pt x="98" y="85"/>
                    </a:lnTo>
                    <a:lnTo>
                      <a:pt x="72" y="104"/>
                    </a:lnTo>
                    <a:lnTo>
                      <a:pt x="68" y="108"/>
                    </a:lnTo>
                    <a:lnTo>
                      <a:pt x="65" y="111"/>
                    </a:lnTo>
                    <a:lnTo>
                      <a:pt x="62" y="115"/>
                    </a:lnTo>
                    <a:lnTo>
                      <a:pt x="60" y="117"/>
                    </a:lnTo>
                    <a:lnTo>
                      <a:pt x="60" y="117"/>
                    </a:lnTo>
                    <a:lnTo>
                      <a:pt x="60" y="117"/>
                    </a:lnTo>
                    <a:lnTo>
                      <a:pt x="48" y="125"/>
                    </a:lnTo>
                    <a:lnTo>
                      <a:pt x="35" y="129"/>
                    </a:lnTo>
                    <a:lnTo>
                      <a:pt x="21" y="127"/>
                    </a:lnTo>
                    <a:lnTo>
                      <a:pt x="9" y="118"/>
                    </a:lnTo>
                    <a:lnTo>
                      <a:pt x="2" y="106"/>
                    </a:lnTo>
                    <a:lnTo>
                      <a:pt x="0" y="92"/>
                    </a:lnTo>
                    <a:lnTo>
                      <a:pt x="2" y="78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1" y="66"/>
                    </a:lnTo>
                    <a:lnTo>
                      <a:pt x="13" y="64"/>
                    </a:lnTo>
                    <a:lnTo>
                      <a:pt x="14" y="63"/>
                    </a:lnTo>
                    <a:lnTo>
                      <a:pt x="18" y="59"/>
                    </a:lnTo>
                    <a:lnTo>
                      <a:pt x="23" y="54"/>
                    </a:lnTo>
                    <a:lnTo>
                      <a:pt x="53" y="29"/>
                    </a:lnTo>
                    <a:lnTo>
                      <a:pt x="86" y="12"/>
                    </a:lnTo>
                    <a:lnTo>
                      <a:pt x="121" y="1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117" name="Freeform 33">
                <a:extLst>
                  <a:ext uri="{FF2B5EF4-FFF2-40B4-BE49-F238E27FC236}">
                    <a16:creationId xmlns:a16="http://schemas.microsoft.com/office/drawing/2014/main" id="{9C658AD6-0099-4D0E-A086-2BB2A850E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063" y="5239697"/>
                <a:ext cx="962827" cy="293972"/>
              </a:xfrm>
              <a:custGeom>
                <a:avLst/>
                <a:gdLst>
                  <a:gd name="T0" fmla="*/ 356 w 714"/>
                  <a:gd name="T1" fmla="*/ 0 h 218"/>
                  <a:gd name="T2" fmla="*/ 417 w 714"/>
                  <a:gd name="T3" fmla="*/ 3 h 218"/>
                  <a:gd name="T4" fmla="*/ 476 w 714"/>
                  <a:gd name="T5" fmla="*/ 15 h 218"/>
                  <a:gd name="T6" fmla="*/ 532 w 714"/>
                  <a:gd name="T7" fmla="*/ 35 h 218"/>
                  <a:gd name="T8" fmla="*/ 586 w 714"/>
                  <a:gd name="T9" fmla="*/ 61 h 218"/>
                  <a:gd name="T10" fmla="*/ 637 w 714"/>
                  <a:gd name="T11" fmla="*/ 94 h 218"/>
                  <a:gd name="T12" fmla="*/ 682 w 714"/>
                  <a:gd name="T13" fmla="*/ 134 h 218"/>
                  <a:gd name="T14" fmla="*/ 701 w 714"/>
                  <a:gd name="T15" fmla="*/ 153 h 218"/>
                  <a:gd name="T16" fmla="*/ 710 w 714"/>
                  <a:gd name="T17" fmla="*/ 167 h 218"/>
                  <a:gd name="T18" fmla="*/ 714 w 714"/>
                  <a:gd name="T19" fmla="*/ 181 h 218"/>
                  <a:gd name="T20" fmla="*/ 710 w 714"/>
                  <a:gd name="T21" fmla="*/ 193 h 218"/>
                  <a:gd name="T22" fmla="*/ 703 w 714"/>
                  <a:gd name="T23" fmla="*/ 206 h 218"/>
                  <a:gd name="T24" fmla="*/ 694 w 714"/>
                  <a:gd name="T25" fmla="*/ 212 h 218"/>
                  <a:gd name="T26" fmla="*/ 686 w 714"/>
                  <a:gd name="T27" fmla="*/ 216 h 218"/>
                  <a:gd name="T28" fmla="*/ 677 w 714"/>
                  <a:gd name="T29" fmla="*/ 218 h 218"/>
                  <a:gd name="T30" fmla="*/ 670 w 714"/>
                  <a:gd name="T31" fmla="*/ 216 h 218"/>
                  <a:gd name="T32" fmla="*/ 663 w 714"/>
                  <a:gd name="T33" fmla="*/ 214 h 218"/>
                  <a:gd name="T34" fmla="*/ 656 w 714"/>
                  <a:gd name="T35" fmla="*/ 211 h 218"/>
                  <a:gd name="T36" fmla="*/ 651 w 714"/>
                  <a:gd name="T37" fmla="*/ 206 h 218"/>
                  <a:gd name="T38" fmla="*/ 632 w 714"/>
                  <a:gd name="T39" fmla="*/ 186 h 218"/>
                  <a:gd name="T40" fmla="*/ 584 w 714"/>
                  <a:gd name="T41" fmla="*/ 146 h 218"/>
                  <a:gd name="T42" fmla="*/ 532 w 714"/>
                  <a:gd name="T43" fmla="*/ 115 h 218"/>
                  <a:gd name="T44" fmla="*/ 476 w 714"/>
                  <a:gd name="T45" fmla="*/ 90 h 218"/>
                  <a:gd name="T46" fmla="*/ 417 w 714"/>
                  <a:gd name="T47" fmla="*/ 76 h 218"/>
                  <a:gd name="T48" fmla="*/ 356 w 714"/>
                  <a:gd name="T49" fmla="*/ 73 h 218"/>
                  <a:gd name="T50" fmla="*/ 295 w 714"/>
                  <a:gd name="T51" fmla="*/ 76 h 218"/>
                  <a:gd name="T52" fmla="*/ 235 w 714"/>
                  <a:gd name="T53" fmla="*/ 90 h 218"/>
                  <a:gd name="T54" fmla="*/ 179 w 714"/>
                  <a:gd name="T55" fmla="*/ 115 h 218"/>
                  <a:gd name="T56" fmla="*/ 129 w 714"/>
                  <a:gd name="T57" fmla="*/ 146 h 218"/>
                  <a:gd name="T58" fmla="*/ 82 w 714"/>
                  <a:gd name="T59" fmla="*/ 186 h 218"/>
                  <a:gd name="T60" fmla="*/ 63 w 714"/>
                  <a:gd name="T61" fmla="*/ 206 h 218"/>
                  <a:gd name="T62" fmla="*/ 49 w 714"/>
                  <a:gd name="T63" fmla="*/ 214 h 218"/>
                  <a:gd name="T64" fmla="*/ 33 w 714"/>
                  <a:gd name="T65" fmla="*/ 218 h 218"/>
                  <a:gd name="T66" fmla="*/ 33 w 714"/>
                  <a:gd name="T67" fmla="*/ 218 h 218"/>
                  <a:gd name="T68" fmla="*/ 26 w 714"/>
                  <a:gd name="T69" fmla="*/ 216 h 218"/>
                  <a:gd name="T70" fmla="*/ 19 w 714"/>
                  <a:gd name="T71" fmla="*/ 214 h 218"/>
                  <a:gd name="T72" fmla="*/ 12 w 714"/>
                  <a:gd name="T73" fmla="*/ 209 h 218"/>
                  <a:gd name="T74" fmla="*/ 3 w 714"/>
                  <a:gd name="T75" fmla="*/ 197 h 218"/>
                  <a:gd name="T76" fmla="*/ 0 w 714"/>
                  <a:gd name="T77" fmla="*/ 181 h 218"/>
                  <a:gd name="T78" fmla="*/ 3 w 714"/>
                  <a:gd name="T79" fmla="*/ 167 h 218"/>
                  <a:gd name="T80" fmla="*/ 12 w 714"/>
                  <a:gd name="T81" fmla="*/ 153 h 218"/>
                  <a:gd name="T82" fmla="*/ 29 w 714"/>
                  <a:gd name="T83" fmla="*/ 134 h 218"/>
                  <a:gd name="T84" fmla="*/ 76 w 714"/>
                  <a:gd name="T85" fmla="*/ 94 h 218"/>
                  <a:gd name="T86" fmla="*/ 125 w 714"/>
                  <a:gd name="T87" fmla="*/ 61 h 218"/>
                  <a:gd name="T88" fmla="*/ 179 w 714"/>
                  <a:gd name="T89" fmla="*/ 35 h 218"/>
                  <a:gd name="T90" fmla="*/ 235 w 714"/>
                  <a:gd name="T91" fmla="*/ 15 h 218"/>
                  <a:gd name="T92" fmla="*/ 295 w 714"/>
                  <a:gd name="T93" fmla="*/ 3 h 218"/>
                  <a:gd name="T94" fmla="*/ 356 w 714"/>
                  <a:gd name="T95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14" h="218">
                    <a:moveTo>
                      <a:pt x="356" y="0"/>
                    </a:moveTo>
                    <a:lnTo>
                      <a:pt x="417" y="3"/>
                    </a:lnTo>
                    <a:lnTo>
                      <a:pt x="476" y="15"/>
                    </a:lnTo>
                    <a:lnTo>
                      <a:pt x="532" y="35"/>
                    </a:lnTo>
                    <a:lnTo>
                      <a:pt x="586" y="61"/>
                    </a:lnTo>
                    <a:lnTo>
                      <a:pt x="637" y="94"/>
                    </a:lnTo>
                    <a:lnTo>
                      <a:pt x="682" y="134"/>
                    </a:lnTo>
                    <a:lnTo>
                      <a:pt x="701" y="153"/>
                    </a:lnTo>
                    <a:lnTo>
                      <a:pt x="710" y="167"/>
                    </a:lnTo>
                    <a:lnTo>
                      <a:pt x="714" y="181"/>
                    </a:lnTo>
                    <a:lnTo>
                      <a:pt x="710" y="193"/>
                    </a:lnTo>
                    <a:lnTo>
                      <a:pt x="703" y="206"/>
                    </a:lnTo>
                    <a:lnTo>
                      <a:pt x="694" y="212"/>
                    </a:lnTo>
                    <a:lnTo>
                      <a:pt x="686" y="216"/>
                    </a:lnTo>
                    <a:lnTo>
                      <a:pt x="677" y="218"/>
                    </a:lnTo>
                    <a:lnTo>
                      <a:pt x="670" y="216"/>
                    </a:lnTo>
                    <a:lnTo>
                      <a:pt x="663" y="214"/>
                    </a:lnTo>
                    <a:lnTo>
                      <a:pt x="656" y="211"/>
                    </a:lnTo>
                    <a:lnTo>
                      <a:pt x="651" y="206"/>
                    </a:lnTo>
                    <a:lnTo>
                      <a:pt x="632" y="186"/>
                    </a:lnTo>
                    <a:lnTo>
                      <a:pt x="584" y="146"/>
                    </a:lnTo>
                    <a:lnTo>
                      <a:pt x="532" y="115"/>
                    </a:lnTo>
                    <a:lnTo>
                      <a:pt x="476" y="90"/>
                    </a:lnTo>
                    <a:lnTo>
                      <a:pt x="417" y="76"/>
                    </a:lnTo>
                    <a:lnTo>
                      <a:pt x="356" y="73"/>
                    </a:lnTo>
                    <a:lnTo>
                      <a:pt x="295" y="76"/>
                    </a:lnTo>
                    <a:lnTo>
                      <a:pt x="235" y="90"/>
                    </a:lnTo>
                    <a:lnTo>
                      <a:pt x="179" y="115"/>
                    </a:lnTo>
                    <a:lnTo>
                      <a:pt x="129" y="146"/>
                    </a:lnTo>
                    <a:lnTo>
                      <a:pt x="82" y="186"/>
                    </a:lnTo>
                    <a:lnTo>
                      <a:pt x="63" y="206"/>
                    </a:lnTo>
                    <a:lnTo>
                      <a:pt x="49" y="214"/>
                    </a:lnTo>
                    <a:lnTo>
                      <a:pt x="33" y="218"/>
                    </a:lnTo>
                    <a:lnTo>
                      <a:pt x="33" y="218"/>
                    </a:lnTo>
                    <a:lnTo>
                      <a:pt x="26" y="216"/>
                    </a:lnTo>
                    <a:lnTo>
                      <a:pt x="19" y="214"/>
                    </a:lnTo>
                    <a:lnTo>
                      <a:pt x="12" y="209"/>
                    </a:lnTo>
                    <a:lnTo>
                      <a:pt x="3" y="197"/>
                    </a:lnTo>
                    <a:lnTo>
                      <a:pt x="0" y="181"/>
                    </a:lnTo>
                    <a:lnTo>
                      <a:pt x="3" y="167"/>
                    </a:lnTo>
                    <a:lnTo>
                      <a:pt x="12" y="153"/>
                    </a:lnTo>
                    <a:lnTo>
                      <a:pt x="29" y="134"/>
                    </a:lnTo>
                    <a:lnTo>
                      <a:pt x="76" y="94"/>
                    </a:lnTo>
                    <a:lnTo>
                      <a:pt x="125" y="61"/>
                    </a:lnTo>
                    <a:lnTo>
                      <a:pt x="179" y="35"/>
                    </a:lnTo>
                    <a:lnTo>
                      <a:pt x="235" y="15"/>
                    </a:lnTo>
                    <a:lnTo>
                      <a:pt x="295" y="3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28D842-DF1D-44D9-9875-7541B78DD527}"/>
              </a:ext>
            </a:extLst>
          </p:cNvPr>
          <p:cNvGrpSpPr/>
          <p:nvPr/>
        </p:nvGrpSpPr>
        <p:grpSpPr>
          <a:xfrm>
            <a:off x="5652120" y="4056388"/>
            <a:ext cx="725462" cy="720080"/>
            <a:chOff x="8897938" y="1849438"/>
            <a:chExt cx="2139950" cy="2124075"/>
          </a:xfrm>
          <a:solidFill>
            <a:schemeClr val="accent1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A639EAB-F818-4D85-9C12-F34B9D1D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2044700"/>
              <a:ext cx="1951038" cy="1928813"/>
            </a:xfrm>
            <a:custGeom>
              <a:avLst/>
              <a:gdLst>
                <a:gd name="T0" fmla="*/ 0 w 16288"/>
                <a:gd name="T1" fmla="*/ 1608 h 16111"/>
                <a:gd name="T2" fmla="*/ 1026 w 16288"/>
                <a:gd name="T3" fmla="*/ 2679 h 16111"/>
                <a:gd name="T4" fmla="*/ 2371 w 16288"/>
                <a:gd name="T5" fmla="*/ 3415 h 16111"/>
                <a:gd name="T6" fmla="*/ 2739 w 16288"/>
                <a:gd name="T7" fmla="*/ 2618 h 16111"/>
                <a:gd name="T8" fmla="*/ 5625 w 16288"/>
                <a:gd name="T9" fmla="*/ 2116 h 16111"/>
                <a:gd name="T10" fmla="*/ 8157 w 16288"/>
                <a:gd name="T11" fmla="*/ 16111 h 16111"/>
                <a:gd name="T12" fmla="*/ 10662 w 16288"/>
                <a:gd name="T13" fmla="*/ 2116 h 16111"/>
                <a:gd name="T14" fmla="*/ 12798 w 16288"/>
                <a:gd name="T15" fmla="*/ 2268 h 16111"/>
                <a:gd name="T16" fmla="*/ 13907 w 16288"/>
                <a:gd name="T17" fmla="*/ 3412 h 16111"/>
                <a:gd name="T18" fmla="*/ 15255 w 16288"/>
                <a:gd name="T19" fmla="*/ 2682 h 16111"/>
                <a:gd name="T20" fmla="*/ 16288 w 16288"/>
                <a:gd name="T21" fmla="*/ 1603 h 16111"/>
                <a:gd name="T22" fmla="*/ 15583 w 16288"/>
                <a:gd name="T23" fmla="*/ 1315 h 16111"/>
                <a:gd name="T24" fmla="*/ 13391 w 16288"/>
                <a:gd name="T25" fmla="*/ 613 h 16111"/>
                <a:gd name="T26" fmla="*/ 9991 w 16288"/>
                <a:gd name="T27" fmla="*/ 117 h 16111"/>
                <a:gd name="T28" fmla="*/ 9515 w 16288"/>
                <a:gd name="T29" fmla="*/ 681 h 16111"/>
                <a:gd name="T30" fmla="*/ 8591 w 16288"/>
                <a:gd name="T31" fmla="*/ 1803 h 16111"/>
                <a:gd name="T32" fmla="*/ 8111 w 16288"/>
                <a:gd name="T33" fmla="*/ 2330 h 16111"/>
                <a:gd name="T34" fmla="*/ 6322 w 16288"/>
                <a:gd name="T35" fmla="*/ 133 h 16111"/>
                <a:gd name="T36" fmla="*/ 2887 w 16288"/>
                <a:gd name="T37" fmla="*/ 617 h 16111"/>
                <a:gd name="T38" fmla="*/ 1393 w 16288"/>
                <a:gd name="T39" fmla="*/ 1059 h 16111"/>
                <a:gd name="T40" fmla="*/ 0 w 16288"/>
                <a:gd name="T41" fmla="*/ 1608 h 16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88" h="16111">
                  <a:moveTo>
                    <a:pt x="0" y="1608"/>
                  </a:moveTo>
                  <a:cubicBezTo>
                    <a:pt x="234" y="2058"/>
                    <a:pt x="632" y="2387"/>
                    <a:pt x="1026" y="2679"/>
                  </a:cubicBezTo>
                  <a:cubicBezTo>
                    <a:pt x="1275" y="2863"/>
                    <a:pt x="2017" y="3326"/>
                    <a:pt x="2371" y="3415"/>
                  </a:cubicBezTo>
                  <a:cubicBezTo>
                    <a:pt x="2534" y="3114"/>
                    <a:pt x="2421" y="2908"/>
                    <a:pt x="2739" y="2618"/>
                  </a:cubicBezTo>
                  <a:cubicBezTo>
                    <a:pt x="3286" y="2118"/>
                    <a:pt x="5081" y="2036"/>
                    <a:pt x="5625" y="2116"/>
                  </a:cubicBezTo>
                  <a:lnTo>
                    <a:pt x="8157" y="16111"/>
                  </a:lnTo>
                  <a:lnTo>
                    <a:pt x="10662" y="2116"/>
                  </a:lnTo>
                  <a:cubicBezTo>
                    <a:pt x="11184" y="2055"/>
                    <a:pt x="12308" y="2151"/>
                    <a:pt x="12798" y="2268"/>
                  </a:cubicBezTo>
                  <a:cubicBezTo>
                    <a:pt x="13825" y="2513"/>
                    <a:pt x="13744" y="2995"/>
                    <a:pt x="13907" y="3412"/>
                  </a:cubicBezTo>
                  <a:cubicBezTo>
                    <a:pt x="14215" y="3362"/>
                    <a:pt x="15030" y="2849"/>
                    <a:pt x="15255" y="2682"/>
                  </a:cubicBezTo>
                  <a:cubicBezTo>
                    <a:pt x="15537" y="2472"/>
                    <a:pt x="16189" y="1939"/>
                    <a:pt x="16288" y="1603"/>
                  </a:cubicBezTo>
                  <a:cubicBezTo>
                    <a:pt x="16115" y="1562"/>
                    <a:pt x="15776" y="1392"/>
                    <a:pt x="15583" y="1315"/>
                  </a:cubicBezTo>
                  <a:cubicBezTo>
                    <a:pt x="14869" y="1029"/>
                    <a:pt x="14150" y="805"/>
                    <a:pt x="13391" y="613"/>
                  </a:cubicBezTo>
                  <a:cubicBezTo>
                    <a:pt x="12619" y="418"/>
                    <a:pt x="10812" y="53"/>
                    <a:pt x="9991" y="117"/>
                  </a:cubicBezTo>
                  <a:cubicBezTo>
                    <a:pt x="9849" y="240"/>
                    <a:pt x="9645" y="529"/>
                    <a:pt x="9515" y="681"/>
                  </a:cubicBezTo>
                  <a:lnTo>
                    <a:pt x="8591" y="1803"/>
                  </a:lnTo>
                  <a:cubicBezTo>
                    <a:pt x="8487" y="1928"/>
                    <a:pt x="8242" y="2273"/>
                    <a:pt x="8111" y="2330"/>
                  </a:cubicBezTo>
                  <a:cubicBezTo>
                    <a:pt x="7995" y="2130"/>
                    <a:pt x="6323" y="133"/>
                    <a:pt x="6322" y="133"/>
                  </a:cubicBezTo>
                  <a:cubicBezTo>
                    <a:pt x="5798" y="0"/>
                    <a:pt x="3466" y="472"/>
                    <a:pt x="2887" y="617"/>
                  </a:cubicBezTo>
                  <a:cubicBezTo>
                    <a:pt x="2362" y="748"/>
                    <a:pt x="1887" y="890"/>
                    <a:pt x="1393" y="1059"/>
                  </a:cubicBezTo>
                  <a:cubicBezTo>
                    <a:pt x="901" y="1228"/>
                    <a:pt x="437" y="1465"/>
                    <a:pt x="0" y="16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1C6FF78-E88B-45AE-888F-1BB454CA5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7938" y="1849438"/>
              <a:ext cx="2139950" cy="330200"/>
            </a:xfrm>
            <a:custGeom>
              <a:avLst/>
              <a:gdLst>
                <a:gd name="T0" fmla="*/ 9915 w 17861"/>
                <a:gd name="T1" fmla="*/ 0 h 2764"/>
                <a:gd name="T2" fmla="*/ 8127 w 17861"/>
                <a:gd name="T3" fmla="*/ 0 h 2764"/>
                <a:gd name="T4" fmla="*/ 5903 w 17861"/>
                <a:gd name="T5" fmla="*/ 203 h 2764"/>
                <a:gd name="T6" fmla="*/ 914 w 17861"/>
                <a:gd name="T7" fmla="*/ 1394 h 2764"/>
                <a:gd name="T8" fmla="*/ 0 w 17861"/>
                <a:gd name="T9" fmla="*/ 1722 h 2764"/>
                <a:gd name="T10" fmla="*/ 460 w 17861"/>
                <a:gd name="T11" fmla="*/ 2764 h 2764"/>
                <a:gd name="T12" fmla="*/ 2309 w 17861"/>
                <a:gd name="T13" fmla="*/ 2084 h 2764"/>
                <a:gd name="T14" fmla="*/ 4311 w 17861"/>
                <a:gd name="T15" fmla="*/ 1546 h 2764"/>
                <a:gd name="T16" fmla="*/ 16451 w 17861"/>
                <a:gd name="T17" fmla="*/ 2403 h 2764"/>
                <a:gd name="T18" fmla="*/ 17370 w 17861"/>
                <a:gd name="T19" fmla="*/ 2755 h 2764"/>
                <a:gd name="T20" fmla="*/ 17861 w 17861"/>
                <a:gd name="T21" fmla="*/ 1733 h 2764"/>
                <a:gd name="T22" fmla="*/ 16984 w 17861"/>
                <a:gd name="T23" fmla="*/ 1409 h 2764"/>
                <a:gd name="T24" fmla="*/ 16084 w 17861"/>
                <a:gd name="T25" fmla="*/ 1109 h 2764"/>
                <a:gd name="T26" fmla="*/ 12139 w 17861"/>
                <a:gd name="T27" fmla="*/ 228 h 2764"/>
                <a:gd name="T28" fmla="*/ 9915 w 17861"/>
                <a:gd name="T29" fmla="*/ 0 h 2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861" h="2764">
                  <a:moveTo>
                    <a:pt x="9915" y="0"/>
                  </a:moveTo>
                  <a:lnTo>
                    <a:pt x="8127" y="0"/>
                  </a:lnTo>
                  <a:cubicBezTo>
                    <a:pt x="8018" y="42"/>
                    <a:pt x="6240" y="160"/>
                    <a:pt x="5903" y="203"/>
                  </a:cubicBezTo>
                  <a:cubicBezTo>
                    <a:pt x="4251" y="416"/>
                    <a:pt x="2472" y="839"/>
                    <a:pt x="914" y="1394"/>
                  </a:cubicBezTo>
                  <a:cubicBezTo>
                    <a:pt x="662" y="1483"/>
                    <a:pt x="231" y="1674"/>
                    <a:pt x="0" y="1722"/>
                  </a:cubicBezTo>
                  <a:cubicBezTo>
                    <a:pt x="30" y="2011"/>
                    <a:pt x="368" y="2493"/>
                    <a:pt x="460" y="2764"/>
                  </a:cubicBezTo>
                  <a:lnTo>
                    <a:pt x="2309" y="2084"/>
                  </a:lnTo>
                  <a:cubicBezTo>
                    <a:pt x="2952" y="1879"/>
                    <a:pt x="3620" y="1696"/>
                    <a:pt x="4311" y="1546"/>
                  </a:cubicBezTo>
                  <a:cubicBezTo>
                    <a:pt x="8227" y="696"/>
                    <a:pt x="12681" y="985"/>
                    <a:pt x="16451" y="2403"/>
                  </a:cubicBezTo>
                  <a:cubicBezTo>
                    <a:pt x="16675" y="2487"/>
                    <a:pt x="17170" y="2719"/>
                    <a:pt x="17370" y="2755"/>
                  </a:cubicBezTo>
                  <a:cubicBezTo>
                    <a:pt x="17485" y="2610"/>
                    <a:pt x="17828" y="1923"/>
                    <a:pt x="17861" y="1733"/>
                  </a:cubicBezTo>
                  <a:cubicBezTo>
                    <a:pt x="17582" y="1645"/>
                    <a:pt x="17278" y="1512"/>
                    <a:pt x="16984" y="1409"/>
                  </a:cubicBezTo>
                  <a:cubicBezTo>
                    <a:pt x="16693" y="1307"/>
                    <a:pt x="16395" y="1206"/>
                    <a:pt x="16084" y="1109"/>
                  </a:cubicBezTo>
                  <a:cubicBezTo>
                    <a:pt x="14799" y="714"/>
                    <a:pt x="13485" y="412"/>
                    <a:pt x="12139" y="228"/>
                  </a:cubicBezTo>
                  <a:cubicBezTo>
                    <a:pt x="11805" y="182"/>
                    <a:pt x="10029" y="51"/>
                    <a:pt x="99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5484824-04FF-456B-9911-C068CD4BC61C}"/>
              </a:ext>
            </a:extLst>
          </p:cNvPr>
          <p:cNvGrpSpPr/>
          <p:nvPr/>
        </p:nvGrpSpPr>
        <p:grpSpPr>
          <a:xfrm>
            <a:off x="4137754" y="4976564"/>
            <a:ext cx="868501" cy="756692"/>
            <a:chOff x="2238375" y="4994275"/>
            <a:chExt cx="1220787" cy="1063625"/>
          </a:xfrm>
          <a:solidFill>
            <a:schemeClr val="accent1"/>
          </a:solidFill>
        </p:grpSpPr>
        <p:sp>
          <p:nvSpPr>
            <p:cNvPr id="130" name="Freeform 85">
              <a:extLst>
                <a:ext uri="{FF2B5EF4-FFF2-40B4-BE49-F238E27FC236}">
                  <a16:creationId xmlns:a16="http://schemas.microsoft.com/office/drawing/2014/main" id="{5BB79E62-E227-455E-8918-0CC30AB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400" y="5073650"/>
              <a:ext cx="962025" cy="984250"/>
            </a:xfrm>
            <a:custGeom>
              <a:avLst/>
              <a:gdLst>
                <a:gd name="T0" fmla="*/ 188 w 470"/>
                <a:gd name="T1" fmla="*/ 101 h 481"/>
                <a:gd name="T2" fmla="*/ 164 w 470"/>
                <a:gd name="T3" fmla="*/ 35 h 481"/>
                <a:gd name="T4" fmla="*/ 201 w 470"/>
                <a:gd name="T5" fmla="*/ 44 h 481"/>
                <a:gd name="T6" fmla="*/ 211 w 470"/>
                <a:gd name="T7" fmla="*/ 95 h 481"/>
                <a:gd name="T8" fmla="*/ 285 w 470"/>
                <a:gd name="T9" fmla="*/ 111 h 481"/>
                <a:gd name="T10" fmla="*/ 351 w 470"/>
                <a:gd name="T11" fmla="*/ 71 h 481"/>
                <a:gd name="T12" fmla="*/ 373 w 470"/>
                <a:gd name="T13" fmla="*/ 91 h 481"/>
                <a:gd name="T14" fmla="*/ 319 w 470"/>
                <a:gd name="T15" fmla="*/ 129 h 481"/>
                <a:gd name="T16" fmla="*/ 361 w 470"/>
                <a:gd name="T17" fmla="*/ 126 h 481"/>
                <a:gd name="T18" fmla="*/ 409 w 470"/>
                <a:gd name="T19" fmla="*/ 120 h 481"/>
                <a:gd name="T20" fmla="*/ 371 w 470"/>
                <a:gd name="T21" fmla="*/ 161 h 481"/>
                <a:gd name="T22" fmla="*/ 351 w 470"/>
                <a:gd name="T23" fmla="*/ 212 h 481"/>
                <a:gd name="T24" fmla="*/ 420 w 470"/>
                <a:gd name="T25" fmla="*/ 239 h 481"/>
                <a:gd name="T26" fmla="*/ 428 w 470"/>
                <a:gd name="T27" fmla="*/ 273 h 481"/>
                <a:gd name="T28" fmla="*/ 376 w 470"/>
                <a:gd name="T29" fmla="*/ 263 h 481"/>
                <a:gd name="T30" fmla="*/ 451 w 470"/>
                <a:gd name="T31" fmla="*/ 354 h 481"/>
                <a:gd name="T32" fmla="*/ 425 w 470"/>
                <a:gd name="T33" fmla="*/ 391 h 481"/>
                <a:gd name="T34" fmla="*/ 389 w 470"/>
                <a:gd name="T35" fmla="*/ 344 h 481"/>
                <a:gd name="T36" fmla="*/ 342 w 470"/>
                <a:gd name="T37" fmla="*/ 312 h 481"/>
                <a:gd name="T38" fmla="*/ 341 w 470"/>
                <a:gd name="T39" fmla="*/ 358 h 481"/>
                <a:gd name="T40" fmla="*/ 289 w 470"/>
                <a:gd name="T41" fmla="*/ 386 h 481"/>
                <a:gd name="T42" fmla="*/ 278 w 470"/>
                <a:gd name="T43" fmla="*/ 411 h 481"/>
                <a:gd name="T44" fmla="*/ 248 w 470"/>
                <a:gd name="T45" fmla="*/ 366 h 481"/>
                <a:gd name="T46" fmla="*/ 255 w 470"/>
                <a:gd name="T47" fmla="*/ 439 h 481"/>
                <a:gd name="T48" fmla="*/ 203 w 470"/>
                <a:gd name="T49" fmla="*/ 366 h 481"/>
                <a:gd name="T50" fmla="*/ 133 w 470"/>
                <a:gd name="T51" fmla="*/ 381 h 481"/>
                <a:gd name="T52" fmla="*/ 147 w 470"/>
                <a:gd name="T53" fmla="*/ 321 h 481"/>
                <a:gd name="T54" fmla="*/ 117 w 470"/>
                <a:gd name="T55" fmla="*/ 362 h 481"/>
                <a:gd name="T56" fmla="*/ 82 w 470"/>
                <a:gd name="T57" fmla="*/ 333 h 481"/>
                <a:gd name="T58" fmla="*/ 121 w 470"/>
                <a:gd name="T59" fmla="*/ 274 h 481"/>
                <a:gd name="T60" fmla="*/ 63 w 470"/>
                <a:gd name="T61" fmla="*/ 281 h 481"/>
                <a:gd name="T62" fmla="*/ 23 w 470"/>
                <a:gd name="T63" fmla="*/ 250 h 481"/>
                <a:gd name="T64" fmla="*/ 94 w 470"/>
                <a:gd name="T65" fmla="*/ 252 h 481"/>
                <a:gd name="T66" fmla="*/ 100 w 470"/>
                <a:gd name="T67" fmla="*/ 218 h 481"/>
                <a:gd name="T68" fmla="*/ 32 w 470"/>
                <a:gd name="T69" fmla="*/ 210 h 481"/>
                <a:gd name="T70" fmla="*/ 47 w 470"/>
                <a:gd name="T71" fmla="*/ 187 h 481"/>
                <a:gd name="T72" fmla="*/ 139 w 470"/>
                <a:gd name="T73" fmla="*/ 176 h 481"/>
                <a:gd name="T74" fmla="*/ 43 w 470"/>
                <a:gd name="T75" fmla="*/ 133 h 481"/>
                <a:gd name="T76" fmla="*/ 118 w 470"/>
                <a:gd name="T77" fmla="*/ 122 h 481"/>
                <a:gd name="T78" fmla="*/ 184 w 470"/>
                <a:gd name="T79" fmla="*/ 152 h 481"/>
                <a:gd name="T80" fmla="*/ 139 w 470"/>
                <a:gd name="T81" fmla="*/ 91 h 481"/>
                <a:gd name="T82" fmla="*/ 188 w 470"/>
                <a:gd name="T83" fmla="*/ 10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0" h="481">
                  <a:moveTo>
                    <a:pt x="188" y="101"/>
                  </a:moveTo>
                  <a:cubicBezTo>
                    <a:pt x="187" y="68"/>
                    <a:pt x="158" y="73"/>
                    <a:pt x="164" y="35"/>
                  </a:cubicBezTo>
                  <a:cubicBezTo>
                    <a:pt x="169" y="0"/>
                    <a:pt x="193" y="18"/>
                    <a:pt x="201" y="44"/>
                  </a:cubicBezTo>
                  <a:cubicBezTo>
                    <a:pt x="206" y="59"/>
                    <a:pt x="206" y="78"/>
                    <a:pt x="211" y="95"/>
                  </a:cubicBezTo>
                  <a:cubicBezTo>
                    <a:pt x="223" y="155"/>
                    <a:pt x="247" y="161"/>
                    <a:pt x="285" y="111"/>
                  </a:cubicBezTo>
                  <a:cubicBezTo>
                    <a:pt x="302" y="90"/>
                    <a:pt x="320" y="73"/>
                    <a:pt x="351" y="71"/>
                  </a:cubicBezTo>
                  <a:cubicBezTo>
                    <a:pt x="378" y="71"/>
                    <a:pt x="389" y="74"/>
                    <a:pt x="373" y="91"/>
                  </a:cubicBezTo>
                  <a:cubicBezTo>
                    <a:pt x="357" y="105"/>
                    <a:pt x="320" y="104"/>
                    <a:pt x="319" y="129"/>
                  </a:cubicBezTo>
                  <a:cubicBezTo>
                    <a:pt x="319" y="161"/>
                    <a:pt x="346" y="136"/>
                    <a:pt x="361" y="126"/>
                  </a:cubicBezTo>
                  <a:cubicBezTo>
                    <a:pt x="373" y="119"/>
                    <a:pt x="401" y="97"/>
                    <a:pt x="409" y="120"/>
                  </a:cubicBezTo>
                  <a:cubicBezTo>
                    <a:pt x="415" y="137"/>
                    <a:pt x="379" y="151"/>
                    <a:pt x="371" y="161"/>
                  </a:cubicBezTo>
                  <a:cubicBezTo>
                    <a:pt x="361" y="172"/>
                    <a:pt x="342" y="197"/>
                    <a:pt x="351" y="212"/>
                  </a:cubicBezTo>
                  <a:cubicBezTo>
                    <a:pt x="361" y="229"/>
                    <a:pt x="403" y="229"/>
                    <a:pt x="420" y="239"/>
                  </a:cubicBezTo>
                  <a:cubicBezTo>
                    <a:pt x="438" y="249"/>
                    <a:pt x="462" y="273"/>
                    <a:pt x="428" y="273"/>
                  </a:cubicBezTo>
                  <a:cubicBezTo>
                    <a:pt x="408" y="273"/>
                    <a:pt x="398" y="247"/>
                    <a:pt x="376" y="263"/>
                  </a:cubicBezTo>
                  <a:cubicBezTo>
                    <a:pt x="332" y="293"/>
                    <a:pt x="438" y="340"/>
                    <a:pt x="451" y="354"/>
                  </a:cubicBezTo>
                  <a:cubicBezTo>
                    <a:pt x="470" y="374"/>
                    <a:pt x="460" y="404"/>
                    <a:pt x="425" y="391"/>
                  </a:cubicBezTo>
                  <a:cubicBezTo>
                    <a:pt x="403" y="383"/>
                    <a:pt x="399" y="358"/>
                    <a:pt x="389" y="344"/>
                  </a:cubicBezTo>
                  <a:cubicBezTo>
                    <a:pt x="381" y="333"/>
                    <a:pt x="361" y="309"/>
                    <a:pt x="342" y="312"/>
                  </a:cubicBezTo>
                  <a:cubicBezTo>
                    <a:pt x="307" y="316"/>
                    <a:pt x="339" y="342"/>
                    <a:pt x="341" y="358"/>
                  </a:cubicBezTo>
                  <a:cubicBezTo>
                    <a:pt x="349" y="411"/>
                    <a:pt x="289" y="321"/>
                    <a:pt x="289" y="386"/>
                  </a:cubicBezTo>
                  <a:cubicBezTo>
                    <a:pt x="289" y="395"/>
                    <a:pt x="312" y="433"/>
                    <a:pt x="278" y="411"/>
                  </a:cubicBezTo>
                  <a:cubicBezTo>
                    <a:pt x="265" y="402"/>
                    <a:pt x="268" y="370"/>
                    <a:pt x="248" y="366"/>
                  </a:cubicBezTo>
                  <a:cubicBezTo>
                    <a:pt x="206" y="355"/>
                    <a:pt x="267" y="428"/>
                    <a:pt x="255" y="439"/>
                  </a:cubicBezTo>
                  <a:cubicBezTo>
                    <a:pt x="211" y="481"/>
                    <a:pt x="206" y="369"/>
                    <a:pt x="203" y="366"/>
                  </a:cubicBezTo>
                  <a:cubicBezTo>
                    <a:pt x="181" y="338"/>
                    <a:pt x="145" y="394"/>
                    <a:pt x="133" y="381"/>
                  </a:cubicBezTo>
                  <a:cubicBezTo>
                    <a:pt x="123" y="370"/>
                    <a:pt x="171" y="330"/>
                    <a:pt x="147" y="321"/>
                  </a:cubicBezTo>
                  <a:cubicBezTo>
                    <a:pt x="121" y="313"/>
                    <a:pt x="131" y="355"/>
                    <a:pt x="117" y="362"/>
                  </a:cubicBezTo>
                  <a:cubicBezTo>
                    <a:pt x="90" y="377"/>
                    <a:pt x="79" y="349"/>
                    <a:pt x="82" y="333"/>
                  </a:cubicBezTo>
                  <a:cubicBezTo>
                    <a:pt x="85" y="309"/>
                    <a:pt x="110" y="293"/>
                    <a:pt x="121" y="274"/>
                  </a:cubicBezTo>
                  <a:cubicBezTo>
                    <a:pt x="123" y="252"/>
                    <a:pt x="84" y="282"/>
                    <a:pt x="63" y="281"/>
                  </a:cubicBezTo>
                  <a:cubicBezTo>
                    <a:pt x="48" y="281"/>
                    <a:pt x="3" y="264"/>
                    <a:pt x="23" y="250"/>
                  </a:cubicBezTo>
                  <a:cubicBezTo>
                    <a:pt x="35" y="242"/>
                    <a:pt x="75" y="257"/>
                    <a:pt x="94" y="252"/>
                  </a:cubicBezTo>
                  <a:cubicBezTo>
                    <a:pt x="126" y="242"/>
                    <a:pt x="131" y="229"/>
                    <a:pt x="100" y="218"/>
                  </a:cubicBezTo>
                  <a:cubicBezTo>
                    <a:pt x="79" y="210"/>
                    <a:pt x="52" y="217"/>
                    <a:pt x="32" y="210"/>
                  </a:cubicBezTo>
                  <a:cubicBezTo>
                    <a:pt x="0" y="199"/>
                    <a:pt x="16" y="187"/>
                    <a:pt x="47" y="187"/>
                  </a:cubicBezTo>
                  <a:cubicBezTo>
                    <a:pt x="70" y="187"/>
                    <a:pt x="168" y="228"/>
                    <a:pt x="139" y="176"/>
                  </a:cubicBezTo>
                  <a:cubicBezTo>
                    <a:pt x="122" y="147"/>
                    <a:pt x="40" y="162"/>
                    <a:pt x="43" y="133"/>
                  </a:cubicBezTo>
                  <a:cubicBezTo>
                    <a:pt x="47" y="106"/>
                    <a:pt x="101" y="104"/>
                    <a:pt x="118" y="122"/>
                  </a:cubicBezTo>
                  <a:cubicBezTo>
                    <a:pt x="131" y="135"/>
                    <a:pt x="166" y="193"/>
                    <a:pt x="184" y="152"/>
                  </a:cubicBezTo>
                  <a:cubicBezTo>
                    <a:pt x="196" y="126"/>
                    <a:pt x="119" y="99"/>
                    <a:pt x="139" y="91"/>
                  </a:cubicBezTo>
                  <a:cubicBezTo>
                    <a:pt x="164" y="78"/>
                    <a:pt x="184" y="125"/>
                    <a:pt x="188" y="10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1" name="Freeform 86">
              <a:extLst>
                <a:ext uri="{FF2B5EF4-FFF2-40B4-BE49-F238E27FC236}">
                  <a16:creationId xmlns:a16="http://schemas.microsoft.com/office/drawing/2014/main" id="{0699E017-40F9-4995-B5DB-A218CDC8B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325" y="5640387"/>
              <a:ext cx="65087" cy="74612"/>
            </a:xfrm>
            <a:custGeom>
              <a:avLst/>
              <a:gdLst>
                <a:gd name="T0" fmla="*/ 11 w 32"/>
                <a:gd name="T1" fmla="*/ 0 h 36"/>
                <a:gd name="T2" fmla="*/ 1 w 32"/>
                <a:gd name="T3" fmla="*/ 10 h 36"/>
                <a:gd name="T4" fmla="*/ 11 w 32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6">
                  <a:moveTo>
                    <a:pt x="11" y="0"/>
                  </a:moveTo>
                  <a:cubicBezTo>
                    <a:pt x="2" y="0"/>
                    <a:pt x="0" y="4"/>
                    <a:pt x="1" y="10"/>
                  </a:cubicBezTo>
                  <a:cubicBezTo>
                    <a:pt x="4" y="36"/>
                    <a:pt x="32" y="0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2" name="Freeform 87">
              <a:extLst>
                <a:ext uri="{FF2B5EF4-FFF2-40B4-BE49-F238E27FC236}">
                  <a16:creationId xmlns:a16="http://schemas.microsoft.com/office/drawing/2014/main" id="{5D5CF83F-B7C1-41B6-BCC9-EDCA53B9A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600" y="5243512"/>
              <a:ext cx="20637" cy="15875"/>
            </a:xfrm>
            <a:custGeom>
              <a:avLst/>
              <a:gdLst>
                <a:gd name="T0" fmla="*/ 3 w 10"/>
                <a:gd name="T1" fmla="*/ 7 h 8"/>
                <a:gd name="T2" fmla="*/ 7 w 10"/>
                <a:gd name="T3" fmla="*/ 1 h 8"/>
                <a:gd name="T4" fmla="*/ 3 w 10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3" y="7"/>
                  </a:moveTo>
                  <a:cubicBezTo>
                    <a:pt x="4" y="8"/>
                    <a:pt x="10" y="3"/>
                    <a:pt x="7" y="1"/>
                  </a:cubicBezTo>
                  <a:cubicBezTo>
                    <a:pt x="5" y="0"/>
                    <a:pt x="0" y="4"/>
                    <a:pt x="3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3" name="Freeform 88">
              <a:extLst>
                <a:ext uri="{FF2B5EF4-FFF2-40B4-BE49-F238E27FC236}">
                  <a16:creationId xmlns:a16="http://schemas.microsoft.com/office/drawing/2014/main" id="{3D21CEEA-E169-45A7-9B32-1CDAF836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375" y="5119687"/>
              <a:ext cx="58737" cy="38100"/>
            </a:xfrm>
            <a:custGeom>
              <a:avLst/>
              <a:gdLst>
                <a:gd name="T0" fmla="*/ 29 w 29"/>
                <a:gd name="T1" fmla="*/ 3 h 19"/>
                <a:gd name="T2" fmla="*/ 29 w 29"/>
                <a:gd name="T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19">
                  <a:moveTo>
                    <a:pt x="29" y="3"/>
                  </a:moveTo>
                  <a:cubicBezTo>
                    <a:pt x="0" y="0"/>
                    <a:pt x="25" y="19"/>
                    <a:pt x="29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4" name="Freeform 89">
              <a:extLst>
                <a:ext uri="{FF2B5EF4-FFF2-40B4-BE49-F238E27FC236}">
                  <a16:creationId xmlns:a16="http://schemas.microsoft.com/office/drawing/2014/main" id="{983EC4E3-6C1E-4EDE-A837-69CF87C3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2" y="5429250"/>
              <a:ext cx="22225" cy="17462"/>
            </a:xfrm>
            <a:custGeom>
              <a:avLst/>
              <a:gdLst>
                <a:gd name="T0" fmla="*/ 3 w 11"/>
                <a:gd name="T1" fmla="*/ 7 h 8"/>
                <a:gd name="T2" fmla="*/ 8 w 11"/>
                <a:gd name="T3" fmla="*/ 1 h 8"/>
                <a:gd name="T4" fmla="*/ 3 w 11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3" y="7"/>
                  </a:moveTo>
                  <a:cubicBezTo>
                    <a:pt x="5" y="8"/>
                    <a:pt x="11" y="3"/>
                    <a:pt x="8" y="1"/>
                  </a:cubicBezTo>
                  <a:cubicBezTo>
                    <a:pt x="6" y="0"/>
                    <a:pt x="0" y="4"/>
                    <a:pt x="3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5" name="Freeform 90">
              <a:extLst>
                <a:ext uri="{FF2B5EF4-FFF2-40B4-BE49-F238E27FC236}">
                  <a16:creationId xmlns:a16="http://schemas.microsoft.com/office/drawing/2014/main" id="{F3F8F70A-F1F9-41FA-B8B6-74A439487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5" y="5297487"/>
              <a:ext cx="20637" cy="15875"/>
            </a:xfrm>
            <a:custGeom>
              <a:avLst/>
              <a:gdLst>
                <a:gd name="T0" fmla="*/ 3 w 10"/>
                <a:gd name="T1" fmla="*/ 6 h 8"/>
                <a:gd name="T2" fmla="*/ 7 w 10"/>
                <a:gd name="T3" fmla="*/ 1 h 8"/>
                <a:gd name="T4" fmla="*/ 3 w 10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3" y="6"/>
                  </a:moveTo>
                  <a:cubicBezTo>
                    <a:pt x="4" y="8"/>
                    <a:pt x="10" y="3"/>
                    <a:pt x="7" y="1"/>
                  </a:cubicBezTo>
                  <a:cubicBezTo>
                    <a:pt x="6" y="0"/>
                    <a:pt x="0" y="4"/>
                    <a:pt x="3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6" name="Freeform 91">
              <a:extLst>
                <a:ext uri="{FF2B5EF4-FFF2-40B4-BE49-F238E27FC236}">
                  <a16:creationId xmlns:a16="http://schemas.microsoft.com/office/drawing/2014/main" id="{00435B1C-956C-467E-896D-69605DBC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487" y="5173662"/>
              <a:ext cx="42862" cy="23812"/>
            </a:xfrm>
            <a:custGeom>
              <a:avLst/>
              <a:gdLst>
                <a:gd name="T0" fmla="*/ 3 w 21"/>
                <a:gd name="T1" fmla="*/ 9 h 11"/>
                <a:gd name="T2" fmla="*/ 18 w 21"/>
                <a:gd name="T3" fmla="*/ 2 h 11"/>
                <a:gd name="T4" fmla="*/ 3 w 21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1">
                  <a:moveTo>
                    <a:pt x="3" y="9"/>
                  </a:moveTo>
                  <a:cubicBezTo>
                    <a:pt x="6" y="11"/>
                    <a:pt x="21" y="4"/>
                    <a:pt x="18" y="2"/>
                  </a:cubicBezTo>
                  <a:cubicBezTo>
                    <a:pt x="15" y="0"/>
                    <a:pt x="0" y="6"/>
                    <a:pt x="3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7" name="Freeform 92">
              <a:extLst>
                <a:ext uri="{FF2B5EF4-FFF2-40B4-BE49-F238E27FC236}">
                  <a16:creationId xmlns:a16="http://schemas.microsoft.com/office/drawing/2014/main" id="{1FCD851E-86E5-44F7-98E0-3BA17F0AB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2" y="5164137"/>
              <a:ext cx="22225" cy="15875"/>
            </a:xfrm>
            <a:custGeom>
              <a:avLst/>
              <a:gdLst>
                <a:gd name="T0" fmla="*/ 3 w 11"/>
                <a:gd name="T1" fmla="*/ 6 h 8"/>
                <a:gd name="T2" fmla="*/ 8 w 11"/>
                <a:gd name="T3" fmla="*/ 1 h 8"/>
                <a:gd name="T4" fmla="*/ 3 w 11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3" y="6"/>
                  </a:moveTo>
                  <a:cubicBezTo>
                    <a:pt x="5" y="8"/>
                    <a:pt x="11" y="3"/>
                    <a:pt x="8" y="1"/>
                  </a:cubicBezTo>
                  <a:cubicBezTo>
                    <a:pt x="6" y="0"/>
                    <a:pt x="0" y="4"/>
                    <a:pt x="3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8" name="Freeform 93">
              <a:extLst>
                <a:ext uri="{FF2B5EF4-FFF2-40B4-BE49-F238E27FC236}">
                  <a16:creationId xmlns:a16="http://schemas.microsoft.com/office/drawing/2014/main" id="{F07A89BD-5BAF-454C-8F99-486352145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400" y="5094287"/>
              <a:ext cx="63500" cy="42862"/>
            </a:xfrm>
            <a:custGeom>
              <a:avLst/>
              <a:gdLst>
                <a:gd name="T0" fmla="*/ 8 w 31"/>
                <a:gd name="T1" fmla="*/ 14 h 21"/>
                <a:gd name="T2" fmla="*/ 29 w 31"/>
                <a:gd name="T3" fmla="*/ 11 h 21"/>
                <a:gd name="T4" fmla="*/ 8 w 31"/>
                <a:gd name="T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1">
                  <a:moveTo>
                    <a:pt x="8" y="14"/>
                  </a:moveTo>
                  <a:cubicBezTo>
                    <a:pt x="12" y="20"/>
                    <a:pt x="27" y="21"/>
                    <a:pt x="29" y="11"/>
                  </a:cubicBezTo>
                  <a:cubicBezTo>
                    <a:pt x="31" y="0"/>
                    <a:pt x="0" y="0"/>
                    <a:pt x="8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39" name="Freeform 94">
              <a:extLst>
                <a:ext uri="{FF2B5EF4-FFF2-40B4-BE49-F238E27FC236}">
                  <a16:creationId xmlns:a16="http://schemas.microsoft.com/office/drawing/2014/main" id="{5F87CF15-B5DF-4D27-B6C0-EEE47A68E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650" y="5156200"/>
              <a:ext cx="39687" cy="69850"/>
            </a:xfrm>
            <a:custGeom>
              <a:avLst/>
              <a:gdLst>
                <a:gd name="T0" fmla="*/ 20 w 20"/>
                <a:gd name="T1" fmla="*/ 14 h 34"/>
                <a:gd name="T2" fmla="*/ 20 w 20"/>
                <a:gd name="T3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4">
                  <a:moveTo>
                    <a:pt x="20" y="14"/>
                  </a:moveTo>
                  <a:cubicBezTo>
                    <a:pt x="0" y="0"/>
                    <a:pt x="6" y="34"/>
                    <a:pt x="2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0" name="Freeform 95">
              <a:extLst>
                <a:ext uri="{FF2B5EF4-FFF2-40B4-BE49-F238E27FC236}">
                  <a16:creationId xmlns:a16="http://schemas.microsoft.com/office/drawing/2014/main" id="{49F72AA6-50F3-4E4C-9C9C-7CF91487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2150" y="5216525"/>
              <a:ext cx="34925" cy="66675"/>
            </a:xfrm>
            <a:custGeom>
              <a:avLst/>
              <a:gdLst>
                <a:gd name="T0" fmla="*/ 2 w 17"/>
                <a:gd name="T1" fmla="*/ 3 h 32"/>
                <a:gd name="T2" fmla="*/ 14 w 17"/>
                <a:gd name="T3" fmla="*/ 12 h 32"/>
                <a:gd name="T4" fmla="*/ 2 w 17"/>
                <a:gd name="T5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2">
                  <a:moveTo>
                    <a:pt x="2" y="3"/>
                  </a:moveTo>
                  <a:cubicBezTo>
                    <a:pt x="0" y="5"/>
                    <a:pt x="17" y="32"/>
                    <a:pt x="14" y="12"/>
                  </a:cubicBezTo>
                  <a:cubicBezTo>
                    <a:pt x="14" y="9"/>
                    <a:pt x="4" y="0"/>
                    <a:pt x="2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1" name="Freeform 96">
              <a:extLst>
                <a:ext uri="{FF2B5EF4-FFF2-40B4-BE49-F238E27FC236}">
                  <a16:creationId xmlns:a16="http://schemas.microsoft.com/office/drawing/2014/main" id="{76C932F8-7B29-4302-9486-81ED49D07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262" y="5710237"/>
              <a:ext cx="33337" cy="41275"/>
            </a:xfrm>
            <a:custGeom>
              <a:avLst/>
              <a:gdLst>
                <a:gd name="T0" fmla="*/ 2 w 16"/>
                <a:gd name="T1" fmla="*/ 4 h 20"/>
                <a:gd name="T2" fmla="*/ 14 w 16"/>
                <a:gd name="T3" fmla="*/ 16 h 20"/>
                <a:gd name="T4" fmla="*/ 2 w 16"/>
                <a:gd name="T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20">
                  <a:moveTo>
                    <a:pt x="2" y="4"/>
                  </a:moveTo>
                  <a:cubicBezTo>
                    <a:pt x="0" y="7"/>
                    <a:pt x="11" y="20"/>
                    <a:pt x="14" y="16"/>
                  </a:cubicBezTo>
                  <a:cubicBezTo>
                    <a:pt x="16" y="14"/>
                    <a:pt x="4" y="0"/>
                    <a:pt x="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2" name="Freeform 97">
              <a:extLst>
                <a:ext uri="{FF2B5EF4-FFF2-40B4-BE49-F238E27FC236}">
                  <a16:creationId xmlns:a16="http://schemas.microsoft.com/office/drawing/2014/main" id="{13E7DBD0-4484-4985-B0B6-F16629965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2" y="5038725"/>
              <a:ext cx="22225" cy="17462"/>
            </a:xfrm>
            <a:custGeom>
              <a:avLst/>
              <a:gdLst>
                <a:gd name="T0" fmla="*/ 8 w 11"/>
                <a:gd name="T1" fmla="*/ 1 h 8"/>
                <a:gd name="T2" fmla="*/ 3 w 11"/>
                <a:gd name="T3" fmla="*/ 7 h 8"/>
                <a:gd name="T4" fmla="*/ 8 w 11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8" y="1"/>
                  </a:moveTo>
                  <a:cubicBezTo>
                    <a:pt x="6" y="0"/>
                    <a:pt x="0" y="5"/>
                    <a:pt x="3" y="7"/>
                  </a:cubicBezTo>
                  <a:cubicBezTo>
                    <a:pt x="5" y="8"/>
                    <a:pt x="11" y="4"/>
                    <a:pt x="8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3" name="Freeform 98">
              <a:extLst>
                <a:ext uri="{FF2B5EF4-FFF2-40B4-BE49-F238E27FC236}">
                  <a16:creationId xmlns:a16="http://schemas.microsoft.com/office/drawing/2014/main" id="{E8F9812C-B344-4695-A378-32F9A6E5F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037" y="5835650"/>
              <a:ext cx="22225" cy="15875"/>
            </a:xfrm>
            <a:custGeom>
              <a:avLst/>
              <a:gdLst>
                <a:gd name="T0" fmla="*/ 3 w 11"/>
                <a:gd name="T1" fmla="*/ 7 h 8"/>
                <a:gd name="T2" fmla="*/ 8 w 11"/>
                <a:gd name="T3" fmla="*/ 1 h 8"/>
                <a:gd name="T4" fmla="*/ 3 w 11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3" y="7"/>
                  </a:moveTo>
                  <a:cubicBezTo>
                    <a:pt x="5" y="8"/>
                    <a:pt x="11" y="4"/>
                    <a:pt x="8" y="1"/>
                  </a:cubicBezTo>
                  <a:cubicBezTo>
                    <a:pt x="6" y="0"/>
                    <a:pt x="0" y="5"/>
                    <a:pt x="3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4BA60010-59D2-492C-A289-9E3898E3C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4450" y="5060950"/>
              <a:ext cx="46037" cy="39687"/>
            </a:xfrm>
            <a:custGeom>
              <a:avLst/>
              <a:gdLst>
                <a:gd name="T0" fmla="*/ 0 w 23"/>
                <a:gd name="T1" fmla="*/ 7 h 19"/>
                <a:gd name="T2" fmla="*/ 6 w 23"/>
                <a:gd name="T3" fmla="*/ 17 h 19"/>
                <a:gd name="T4" fmla="*/ 0 w 23"/>
                <a:gd name="T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7"/>
                  </a:moveTo>
                  <a:cubicBezTo>
                    <a:pt x="2" y="3"/>
                    <a:pt x="4" y="19"/>
                    <a:pt x="6" y="17"/>
                  </a:cubicBezTo>
                  <a:cubicBezTo>
                    <a:pt x="23" y="7"/>
                    <a:pt x="4" y="0"/>
                    <a:pt x="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5" name="Freeform 100">
              <a:extLst>
                <a:ext uri="{FF2B5EF4-FFF2-40B4-BE49-F238E27FC236}">
                  <a16:creationId xmlns:a16="http://schemas.microsoft.com/office/drawing/2014/main" id="{6249794B-8582-411F-A667-AC4BF4E7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7" y="5000625"/>
              <a:ext cx="41275" cy="66675"/>
            </a:xfrm>
            <a:custGeom>
              <a:avLst/>
              <a:gdLst>
                <a:gd name="T0" fmla="*/ 20 w 20"/>
                <a:gd name="T1" fmla="*/ 13 h 33"/>
                <a:gd name="T2" fmla="*/ 20 w 20"/>
                <a:gd name="T3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3">
                  <a:moveTo>
                    <a:pt x="20" y="13"/>
                  </a:moveTo>
                  <a:cubicBezTo>
                    <a:pt x="0" y="0"/>
                    <a:pt x="7" y="33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C969713E-CBBB-488D-BF0D-92740647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900" y="5130800"/>
              <a:ext cx="33337" cy="31750"/>
            </a:xfrm>
            <a:custGeom>
              <a:avLst/>
              <a:gdLst>
                <a:gd name="T0" fmla="*/ 4 w 16"/>
                <a:gd name="T1" fmla="*/ 13 h 15"/>
                <a:gd name="T2" fmla="*/ 13 w 16"/>
                <a:gd name="T3" fmla="*/ 3 h 15"/>
                <a:gd name="T4" fmla="*/ 4 w 16"/>
                <a:gd name="T5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5">
                  <a:moveTo>
                    <a:pt x="4" y="13"/>
                  </a:moveTo>
                  <a:cubicBezTo>
                    <a:pt x="5" y="15"/>
                    <a:pt x="16" y="7"/>
                    <a:pt x="13" y="3"/>
                  </a:cubicBezTo>
                  <a:cubicBezTo>
                    <a:pt x="11" y="0"/>
                    <a:pt x="0" y="9"/>
                    <a:pt x="4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7" name="Freeform 102">
              <a:extLst>
                <a:ext uri="{FF2B5EF4-FFF2-40B4-BE49-F238E27FC236}">
                  <a16:creationId xmlns:a16="http://schemas.microsoft.com/office/drawing/2014/main" id="{6C624024-C61D-4FC4-87C8-02E78713C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5102225"/>
              <a:ext cx="49212" cy="41275"/>
            </a:xfrm>
            <a:custGeom>
              <a:avLst/>
              <a:gdLst>
                <a:gd name="T0" fmla="*/ 0 w 24"/>
                <a:gd name="T1" fmla="*/ 8 h 20"/>
                <a:gd name="T2" fmla="*/ 7 w 24"/>
                <a:gd name="T3" fmla="*/ 18 h 20"/>
                <a:gd name="T4" fmla="*/ 0 w 24"/>
                <a:gd name="T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0">
                  <a:moveTo>
                    <a:pt x="0" y="8"/>
                  </a:moveTo>
                  <a:cubicBezTo>
                    <a:pt x="3" y="4"/>
                    <a:pt x="4" y="20"/>
                    <a:pt x="7" y="18"/>
                  </a:cubicBezTo>
                  <a:cubicBezTo>
                    <a:pt x="24" y="8"/>
                    <a:pt x="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8" name="Freeform 103">
              <a:extLst>
                <a:ext uri="{FF2B5EF4-FFF2-40B4-BE49-F238E27FC236}">
                  <a16:creationId xmlns:a16="http://schemas.microsoft.com/office/drawing/2014/main" id="{E14D4C7D-0523-4C37-B531-AAEC10A4F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2" y="4994275"/>
              <a:ext cx="41275" cy="69850"/>
            </a:xfrm>
            <a:custGeom>
              <a:avLst/>
              <a:gdLst>
                <a:gd name="T0" fmla="*/ 20 w 20"/>
                <a:gd name="T1" fmla="*/ 14 h 34"/>
                <a:gd name="T2" fmla="*/ 20 w 20"/>
                <a:gd name="T3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4">
                  <a:moveTo>
                    <a:pt x="20" y="14"/>
                  </a:moveTo>
                  <a:cubicBezTo>
                    <a:pt x="0" y="0"/>
                    <a:pt x="7" y="34"/>
                    <a:pt x="2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49" name="Freeform 104">
              <a:extLst>
                <a:ext uri="{FF2B5EF4-FFF2-40B4-BE49-F238E27FC236}">
                  <a16:creationId xmlns:a16="http://schemas.microsoft.com/office/drawing/2014/main" id="{FDEC5D00-1FCF-4152-ADA0-3B70E734E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300" y="5484812"/>
              <a:ext cx="46037" cy="39687"/>
            </a:xfrm>
            <a:custGeom>
              <a:avLst/>
              <a:gdLst>
                <a:gd name="T0" fmla="*/ 0 w 23"/>
                <a:gd name="T1" fmla="*/ 7 h 19"/>
                <a:gd name="T2" fmla="*/ 7 w 23"/>
                <a:gd name="T3" fmla="*/ 17 h 19"/>
                <a:gd name="T4" fmla="*/ 0 w 23"/>
                <a:gd name="T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7"/>
                  </a:moveTo>
                  <a:cubicBezTo>
                    <a:pt x="3" y="3"/>
                    <a:pt x="4" y="19"/>
                    <a:pt x="7" y="17"/>
                  </a:cubicBezTo>
                  <a:cubicBezTo>
                    <a:pt x="23" y="7"/>
                    <a:pt x="5" y="0"/>
                    <a:pt x="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0" name="Freeform 105">
              <a:extLst>
                <a:ext uri="{FF2B5EF4-FFF2-40B4-BE49-F238E27FC236}">
                  <a16:creationId xmlns:a16="http://schemas.microsoft.com/office/drawing/2014/main" id="{9DB86D28-12F2-4AC2-91EE-1E0043EF7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575" y="5060950"/>
              <a:ext cx="98425" cy="55562"/>
            </a:xfrm>
            <a:custGeom>
              <a:avLst/>
              <a:gdLst>
                <a:gd name="T0" fmla="*/ 48 w 48"/>
                <a:gd name="T1" fmla="*/ 10 h 27"/>
                <a:gd name="T2" fmla="*/ 34 w 48"/>
                <a:gd name="T3" fmla="*/ 1 h 27"/>
                <a:gd name="T4" fmla="*/ 48 w 48"/>
                <a:gd name="T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48" y="10"/>
                  </a:moveTo>
                  <a:cubicBezTo>
                    <a:pt x="48" y="2"/>
                    <a:pt x="43" y="0"/>
                    <a:pt x="34" y="1"/>
                  </a:cubicBezTo>
                  <a:cubicBezTo>
                    <a:pt x="0" y="3"/>
                    <a:pt x="47" y="27"/>
                    <a:pt x="48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1" name="Freeform 106">
              <a:extLst>
                <a:ext uri="{FF2B5EF4-FFF2-40B4-BE49-F238E27FC236}">
                  <a16:creationId xmlns:a16="http://schemas.microsoft.com/office/drawing/2014/main" id="{DDC1A132-204B-49D2-82F8-C12EAF671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7" y="5086350"/>
              <a:ext cx="39687" cy="76200"/>
            </a:xfrm>
            <a:custGeom>
              <a:avLst/>
              <a:gdLst>
                <a:gd name="T0" fmla="*/ 17 w 19"/>
                <a:gd name="T1" fmla="*/ 18 h 37"/>
                <a:gd name="T2" fmla="*/ 0 w 19"/>
                <a:gd name="T3" fmla="*/ 14 h 37"/>
                <a:gd name="T4" fmla="*/ 17 w 19"/>
                <a:gd name="T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37">
                  <a:moveTo>
                    <a:pt x="17" y="18"/>
                  </a:moveTo>
                  <a:cubicBezTo>
                    <a:pt x="14" y="0"/>
                    <a:pt x="0" y="11"/>
                    <a:pt x="0" y="14"/>
                  </a:cubicBezTo>
                  <a:cubicBezTo>
                    <a:pt x="0" y="12"/>
                    <a:pt x="19" y="37"/>
                    <a:pt x="17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2" name="Freeform 107">
              <a:extLst>
                <a:ext uri="{FF2B5EF4-FFF2-40B4-BE49-F238E27FC236}">
                  <a16:creationId xmlns:a16="http://schemas.microsoft.com/office/drawing/2014/main" id="{3CD1C7C3-13BD-4150-923F-8620A1653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775" y="5497512"/>
              <a:ext cx="87312" cy="36512"/>
            </a:xfrm>
            <a:custGeom>
              <a:avLst/>
              <a:gdLst>
                <a:gd name="T0" fmla="*/ 28 w 43"/>
                <a:gd name="T1" fmla="*/ 1 h 18"/>
                <a:gd name="T2" fmla="*/ 12 w 43"/>
                <a:gd name="T3" fmla="*/ 3 h 18"/>
                <a:gd name="T4" fmla="*/ 28 w 43"/>
                <a:gd name="T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18">
                  <a:moveTo>
                    <a:pt x="28" y="1"/>
                  </a:moveTo>
                  <a:cubicBezTo>
                    <a:pt x="27" y="0"/>
                    <a:pt x="13" y="2"/>
                    <a:pt x="12" y="3"/>
                  </a:cubicBezTo>
                  <a:cubicBezTo>
                    <a:pt x="0" y="18"/>
                    <a:pt x="43" y="12"/>
                    <a:pt x="28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3" name="Freeform 108">
              <a:extLst>
                <a:ext uri="{FF2B5EF4-FFF2-40B4-BE49-F238E27FC236}">
                  <a16:creationId xmlns:a16="http://schemas.microsoft.com/office/drawing/2014/main" id="{7C362B34-65CD-4609-B47F-5CE3D85C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037" y="5167312"/>
              <a:ext cx="104775" cy="77787"/>
            </a:xfrm>
            <a:custGeom>
              <a:avLst/>
              <a:gdLst>
                <a:gd name="T0" fmla="*/ 41 w 51"/>
                <a:gd name="T1" fmla="*/ 37 h 38"/>
                <a:gd name="T2" fmla="*/ 16 w 51"/>
                <a:gd name="T3" fmla="*/ 9 h 38"/>
                <a:gd name="T4" fmla="*/ 41 w 51"/>
                <a:gd name="T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38">
                  <a:moveTo>
                    <a:pt x="41" y="37"/>
                  </a:moveTo>
                  <a:cubicBezTo>
                    <a:pt x="51" y="36"/>
                    <a:pt x="31" y="0"/>
                    <a:pt x="16" y="9"/>
                  </a:cubicBezTo>
                  <a:cubicBezTo>
                    <a:pt x="0" y="18"/>
                    <a:pt x="31" y="38"/>
                    <a:pt x="41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4" name="Freeform 109">
              <a:extLst>
                <a:ext uri="{FF2B5EF4-FFF2-40B4-BE49-F238E27FC236}">
                  <a16:creationId xmlns:a16="http://schemas.microsoft.com/office/drawing/2014/main" id="{464507B2-D3D2-41AA-855C-7A4CA436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8237" y="5208587"/>
              <a:ext cx="15875" cy="17462"/>
            </a:xfrm>
            <a:custGeom>
              <a:avLst/>
              <a:gdLst>
                <a:gd name="T0" fmla="*/ 4 w 8"/>
                <a:gd name="T1" fmla="*/ 1 h 8"/>
                <a:gd name="T2" fmla="*/ 4 w 8"/>
                <a:gd name="T3" fmla="*/ 7 h 8"/>
                <a:gd name="T4" fmla="*/ 4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2" y="0"/>
                    <a:pt x="0" y="7"/>
                    <a:pt x="4" y="7"/>
                  </a:cubicBezTo>
                  <a:cubicBezTo>
                    <a:pt x="6" y="8"/>
                    <a:pt x="8" y="1"/>
                    <a:pt x="4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5" name="Freeform 110">
              <a:extLst>
                <a:ext uri="{FF2B5EF4-FFF2-40B4-BE49-F238E27FC236}">
                  <a16:creationId xmlns:a16="http://schemas.microsoft.com/office/drawing/2014/main" id="{39869590-1FA2-48EF-8D4E-62C7032F5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9475" y="5753100"/>
              <a:ext cx="23812" cy="26987"/>
            </a:xfrm>
            <a:custGeom>
              <a:avLst/>
              <a:gdLst>
                <a:gd name="T0" fmla="*/ 12 w 12"/>
                <a:gd name="T1" fmla="*/ 4 h 13"/>
                <a:gd name="T2" fmla="*/ 4 w 12"/>
                <a:gd name="T3" fmla="*/ 9 h 13"/>
                <a:gd name="T4" fmla="*/ 12 w 12"/>
                <a:gd name="T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3">
                  <a:moveTo>
                    <a:pt x="12" y="4"/>
                  </a:moveTo>
                  <a:cubicBezTo>
                    <a:pt x="8" y="0"/>
                    <a:pt x="0" y="4"/>
                    <a:pt x="4" y="9"/>
                  </a:cubicBezTo>
                  <a:cubicBezTo>
                    <a:pt x="9" y="13"/>
                    <a:pt x="11" y="8"/>
                    <a:pt x="1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6" name="Freeform 111">
              <a:extLst>
                <a:ext uri="{FF2B5EF4-FFF2-40B4-BE49-F238E27FC236}">
                  <a16:creationId xmlns:a16="http://schemas.microsoft.com/office/drawing/2014/main" id="{655C02AF-5ED9-4102-85D5-2A4288260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7" y="5984875"/>
              <a:ext cx="76200" cy="52387"/>
            </a:xfrm>
            <a:custGeom>
              <a:avLst/>
              <a:gdLst>
                <a:gd name="T0" fmla="*/ 22 w 37"/>
                <a:gd name="T1" fmla="*/ 4 h 26"/>
                <a:gd name="T2" fmla="*/ 5 w 37"/>
                <a:gd name="T3" fmla="*/ 16 h 26"/>
                <a:gd name="T4" fmla="*/ 22 w 37"/>
                <a:gd name="T5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2" y="4"/>
                  </a:moveTo>
                  <a:cubicBezTo>
                    <a:pt x="14" y="0"/>
                    <a:pt x="0" y="7"/>
                    <a:pt x="5" y="16"/>
                  </a:cubicBezTo>
                  <a:cubicBezTo>
                    <a:pt x="11" y="26"/>
                    <a:pt x="37" y="12"/>
                    <a:pt x="22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1" name="Freeform 112">
              <a:extLst>
                <a:ext uri="{FF2B5EF4-FFF2-40B4-BE49-F238E27FC236}">
                  <a16:creationId xmlns:a16="http://schemas.microsoft.com/office/drawing/2014/main" id="{39EB6357-F4DF-4042-AF34-8BB2D1BDF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862" y="5272087"/>
              <a:ext cx="57150" cy="50800"/>
            </a:xfrm>
            <a:custGeom>
              <a:avLst/>
              <a:gdLst>
                <a:gd name="T0" fmla="*/ 3 w 28"/>
                <a:gd name="T1" fmla="*/ 23 h 25"/>
                <a:gd name="T2" fmla="*/ 3 w 28"/>
                <a:gd name="T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5">
                  <a:moveTo>
                    <a:pt x="3" y="23"/>
                  </a:moveTo>
                  <a:cubicBezTo>
                    <a:pt x="28" y="25"/>
                    <a:pt x="0" y="0"/>
                    <a:pt x="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2" name="Freeform 113">
              <a:extLst>
                <a:ext uri="{FF2B5EF4-FFF2-40B4-BE49-F238E27FC236}">
                  <a16:creationId xmlns:a16="http://schemas.microsoft.com/office/drawing/2014/main" id="{F813E0C9-50CF-425A-8A73-85AA4E46B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0" y="5043487"/>
              <a:ext cx="57150" cy="50800"/>
            </a:xfrm>
            <a:custGeom>
              <a:avLst/>
              <a:gdLst>
                <a:gd name="T0" fmla="*/ 2 w 28"/>
                <a:gd name="T1" fmla="*/ 23 h 25"/>
                <a:gd name="T2" fmla="*/ 2 w 28"/>
                <a:gd name="T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5">
                  <a:moveTo>
                    <a:pt x="2" y="23"/>
                  </a:moveTo>
                  <a:cubicBezTo>
                    <a:pt x="28" y="25"/>
                    <a:pt x="0" y="0"/>
                    <a:pt x="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3" name="Freeform 114">
              <a:extLst>
                <a:ext uri="{FF2B5EF4-FFF2-40B4-BE49-F238E27FC236}">
                  <a16:creationId xmlns:a16="http://schemas.microsoft.com/office/drawing/2014/main" id="{85ECF0DD-B29B-44FC-B455-4173F0638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387" y="5030787"/>
              <a:ext cx="65087" cy="41275"/>
            </a:xfrm>
            <a:custGeom>
              <a:avLst/>
              <a:gdLst>
                <a:gd name="T0" fmla="*/ 32 w 32"/>
                <a:gd name="T1" fmla="*/ 18 h 20"/>
                <a:gd name="T2" fmla="*/ 16 w 32"/>
                <a:gd name="T3" fmla="*/ 15 h 20"/>
                <a:gd name="T4" fmla="*/ 32 w 32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0">
                  <a:moveTo>
                    <a:pt x="32" y="18"/>
                  </a:moveTo>
                  <a:cubicBezTo>
                    <a:pt x="32" y="14"/>
                    <a:pt x="0" y="0"/>
                    <a:pt x="16" y="15"/>
                  </a:cubicBezTo>
                  <a:cubicBezTo>
                    <a:pt x="18" y="17"/>
                    <a:pt x="32" y="20"/>
                    <a:pt x="3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4" name="Freeform 115">
              <a:extLst>
                <a:ext uri="{FF2B5EF4-FFF2-40B4-BE49-F238E27FC236}">
                  <a16:creationId xmlns:a16="http://schemas.microsoft.com/office/drawing/2014/main" id="{70BBC292-4555-465D-8304-2AB2BD3E3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412" y="5695950"/>
              <a:ext cx="31750" cy="39687"/>
            </a:xfrm>
            <a:custGeom>
              <a:avLst/>
              <a:gdLst>
                <a:gd name="T0" fmla="*/ 11 w 16"/>
                <a:gd name="T1" fmla="*/ 2 h 19"/>
                <a:gd name="T2" fmla="*/ 5 w 16"/>
                <a:gd name="T3" fmla="*/ 17 h 19"/>
                <a:gd name="T4" fmla="*/ 11 w 16"/>
                <a:gd name="T5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5" y="0"/>
                    <a:pt x="0" y="15"/>
                    <a:pt x="5" y="17"/>
                  </a:cubicBezTo>
                  <a:cubicBezTo>
                    <a:pt x="11" y="19"/>
                    <a:pt x="16" y="4"/>
                    <a:pt x="11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5" name="Freeform 116">
              <a:extLst>
                <a:ext uri="{FF2B5EF4-FFF2-40B4-BE49-F238E27FC236}">
                  <a16:creationId xmlns:a16="http://schemas.microsoft.com/office/drawing/2014/main" id="{B1D0293E-61F7-450C-A3B9-F5C27C7C2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0" y="5429250"/>
              <a:ext cx="19050" cy="14287"/>
            </a:xfrm>
            <a:custGeom>
              <a:avLst/>
              <a:gdLst>
                <a:gd name="T0" fmla="*/ 5 w 9"/>
                <a:gd name="T1" fmla="*/ 0 h 7"/>
                <a:gd name="T2" fmla="*/ 5 w 9"/>
                <a:gd name="T3" fmla="*/ 7 h 7"/>
                <a:gd name="T4" fmla="*/ 5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2" y="0"/>
                    <a:pt x="0" y="7"/>
                    <a:pt x="5" y="7"/>
                  </a:cubicBezTo>
                  <a:cubicBezTo>
                    <a:pt x="7" y="7"/>
                    <a:pt x="9" y="1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6" name="Freeform 117">
              <a:extLst>
                <a:ext uri="{FF2B5EF4-FFF2-40B4-BE49-F238E27FC236}">
                  <a16:creationId xmlns:a16="http://schemas.microsoft.com/office/drawing/2014/main" id="{821FA499-69FE-4C70-BE05-B1DA155FA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675" y="5381625"/>
              <a:ext cx="57150" cy="50800"/>
            </a:xfrm>
            <a:custGeom>
              <a:avLst/>
              <a:gdLst>
                <a:gd name="T0" fmla="*/ 2 w 28"/>
                <a:gd name="T1" fmla="*/ 23 h 25"/>
                <a:gd name="T2" fmla="*/ 2 w 28"/>
                <a:gd name="T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5">
                  <a:moveTo>
                    <a:pt x="2" y="23"/>
                  </a:moveTo>
                  <a:cubicBezTo>
                    <a:pt x="28" y="25"/>
                    <a:pt x="0" y="0"/>
                    <a:pt x="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7" name="Freeform 118">
              <a:extLst>
                <a:ext uri="{FF2B5EF4-FFF2-40B4-BE49-F238E27FC236}">
                  <a16:creationId xmlns:a16="http://schemas.microsoft.com/office/drawing/2014/main" id="{E6C66316-A181-40F3-AD39-F353E387F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150" y="5341937"/>
              <a:ext cx="39687" cy="36512"/>
            </a:xfrm>
            <a:custGeom>
              <a:avLst/>
              <a:gdLst>
                <a:gd name="T0" fmla="*/ 19 w 20"/>
                <a:gd name="T1" fmla="*/ 8 h 18"/>
                <a:gd name="T2" fmla="*/ 7 w 20"/>
                <a:gd name="T3" fmla="*/ 3 h 18"/>
                <a:gd name="T4" fmla="*/ 19 w 20"/>
                <a:gd name="T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9" y="8"/>
                  </a:moveTo>
                  <a:cubicBezTo>
                    <a:pt x="20" y="12"/>
                    <a:pt x="8" y="0"/>
                    <a:pt x="7" y="3"/>
                  </a:cubicBezTo>
                  <a:cubicBezTo>
                    <a:pt x="0" y="18"/>
                    <a:pt x="20" y="16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8" name="Freeform 119">
              <a:extLst>
                <a:ext uri="{FF2B5EF4-FFF2-40B4-BE49-F238E27FC236}">
                  <a16:creationId xmlns:a16="http://schemas.microsoft.com/office/drawing/2014/main" id="{1A1E5449-A754-4015-902A-3B7725AA5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612" y="5859462"/>
              <a:ext cx="57150" cy="53975"/>
            </a:xfrm>
            <a:custGeom>
              <a:avLst/>
              <a:gdLst>
                <a:gd name="T0" fmla="*/ 3 w 28"/>
                <a:gd name="T1" fmla="*/ 23 h 26"/>
                <a:gd name="T2" fmla="*/ 3 w 28"/>
                <a:gd name="T3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6">
                  <a:moveTo>
                    <a:pt x="3" y="23"/>
                  </a:moveTo>
                  <a:cubicBezTo>
                    <a:pt x="28" y="26"/>
                    <a:pt x="0" y="0"/>
                    <a:pt x="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9" name="Freeform 120">
              <a:extLst>
                <a:ext uri="{FF2B5EF4-FFF2-40B4-BE49-F238E27FC236}">
                  <a16:creationId xmlns:a16="http://schemas.microsoft.com/office/drawing/2014/main" id="{9AEA445E-B7A2-4CB0-9B90-9D8C3E45A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075" y="5811837"/>
              <a:ext cx="41275" cy="39687"/>
            </a:xfrm>
            <a:custGeom>
              <a:avLst/>
              <a:gdLst>
                <a:gd name="T0" fmla="*/ 19 w 20"/>
                <a:gd name="T1" fmla="*/ 8 h 19"/>
                <a:gd name="T2" fmla="*/ 7 w 20"/>
                <a:gd name="T3" fmla="*/ 3 h 19"/>
                <a:gd name="T4" fmla="*/ 19 w 20"/>
                <a:gd name="T5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9">
                  <a:moveTo>
                    <a:pt x="19" y="8"/>
                  </a:moveTo>
                  <a:cubicBezTo>
                    <a:pt x="20" y="13"/>
                    <a:pt x="8" y="0"/>
                    <a:pt x="7" y="3"/>
                  </a:cubicBezTo>
                  <a:cubicBezTo>
                    <a:pt x="0" y="19"/>
                    <a:pt x="20" y="17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0" name="Freeform 121">
              <a:extLst>
                <a:ext uri="{FF2B5EF4-FFF2-40B4-BE49-F238E27FC236}">
                  <a16:creationId xmlns:a16="http://schemas.microsoft.com/office/drawing/2014/main" id="{561FE40D-6140-451A-90B0-A19982667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337" y="5643562"/>
              <a:ext cx="58737" cy="50800"/>
            </a:xfrm>
            <a:custGeom>
              <a:avLst/>
              <a:gdLst>
                <a:gd name="T0" fmla="*/ 2 w 28"/>
                <a:gd name="T1" fmla="*/ 23 h 25"/>
                <a:gd name="T2" fmla="*/ 2 w 28"/>
                <a:gd name="T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5">
                  <a:moveTo>
                    <a:pt x="2" y="23"/>
                  </a:moveTo>
                  <a:cubicBezTo>
                    <a:pt x="28" y="25"/>
                    <a:pt x="0" y="0"/>
                    <a:pt x="2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1" name="Freeform 122">
              <a:extLst>
                <a:ext uri="{FF2B5EF4-FFF2-40B4-BE49-F238E27FC236}">
                  <a16:creationId xmlns:a16="http://schemas.microsoft.com/office/drawing/2014/main" id="{574ABED7-C397-42F5-B839-5469DAE47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825" y="5389562"/>
              <a:ext cx="66675" cy="39687"/>
            </a:xfrm>
            <a:custGeom>
              <a:avLst/>
              <a:gdLst>
                <a:gd name="T0" fmla="*/ 33 w 33"/>
                <a:gd name="T1" fmla="*/ 18 h 20"/>
                <a:gd name="T2" fmla="*/ 16 w 33"/>
                <a:gd name="T3" fmla="*/ 15 h 20"/>
                <a:gd name="T4" fmla="*/ 33 w 33"/>
                <a:gd name="T5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0">
                  <a:moveTo>
                    <a:pt x="33" y="18"/>
                  </a:moveTo>
                  <a:cubicBezTo>
                    <a:pt x="33" y="14"/>
                    <a:pt x="0" y="0"/>
                    <a:pt x="16" y="15"/>
                  </a:cubicBezTo>
                  <a:cubicBezTo>
                    <a:pt x="18" y="17"/>
                    <a:pt x="33" y="20"/>
                    <a:pt x="33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2" name="Freeform 123">
              <a:extLst>
                <a:ext uri="{FF2B5EF4-FFF2-40B4-BE49-F238E27FC236}">
                  <a16:creationId xmlns:a16="http://schemas.microsoft.com/office/drawing/2014/main" id="{97C8D526-7E6A-4D28-8100-1D1E33CFC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5216525"/>
              <a:ext cx="42862" cy="39687"/>
            </a:xfrm>
            <a:custGeom>
              <a:avLst/>
              <a:gdLst>
                <a:gd name="T0" fmla="*/ 19 w 21"/>
                <a:gd name="T1" fmla="*/ 9 h 19"/>
                <a:gd name="T2" fmla="*/ 7 w 21"/>
                <a:gd name="T3" fmla="*/ 4 h 19"/>
                <a:gd name="T4" fmla="*/ 19 w 21"/>
                <a:gd name="T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9">
                  <a:moveTo>
                    <a:pt x="19" y="9"/>
                  </a:moveTo>
                  <a:cubicBezTo>
                    <a:pt x="20" y="13"/>
                    <a:pt x="8" y="0"/>
                    <a:pt x="7" y="4"/>
                  </a:cubicBezTo>
                  <a:cubicBezTo>
                    <a:pt x="0" y="19"/>
                    <a:pt x="21" y="17"/>
                    <a:pt x="19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3" name="Freeform 124">
              <a:extLst>
                <a:ext uri="{FF2B5EF4-FFF2-40B4-BE49-F238E27FC236}">
                  <a16:creationId xmlns:a16="http://schemas.microsoft.com/office/drawing/2014/main" id="{7A789841-FCE7-44CB-A024-0DA41B039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475" y="5865812"/>
              <a:ext cx="92075" cy="50800"/>
            </a:xfrm>
            <a:custGeom>
              <a:avLst/>
              <a:gdLst>
                <a:gd name="T0" fmla="*/ 40 w 45"/>
                <a:gd name="T1" fmla="*/ 15 h 25"/>
                <a:gd name="T2" fmla="*/ 34 w 45"/>
                <a:gd name="T3" fmla="*/ 6 h 25"/>
                <a:gd name="T4" fmla="*/ 32 w 45"/>
                <a:gd name="T5" fmla="*/ 6 h 25"/>
                <a:gd name="T6" fmla="*/ 36 w 45"/>
                <a:gd name="T7" fmla="*/ 1 h 25"/>
                <a:gd name="T8" fmla="*/ 27 w 45"/>
                <a:gd name="T9" fmla="*/ 3 h 25"/>
                <a:gd name="T10" fmla="*/ 18 w 45"/>
                <a:gd name="T11" fmla="*/ 5 h 25"/>
                <a:gd name="T12" fmla="*/ 17 w 45"/>
                <a:gd name="T13" fmla="*/ 5 h 25"/>
                <a:gd name="T14" fmla="*/ 2 w 45"/>
                <a:gd name="T15" fmla="*/ 13 h 25"/>
                <a:gd name="T16" fmla="*/ 23 w 45"/>
                <a:gd name="T17" fmla="*/ 25 h 25"/>
                <a:gd name="T18" fmla="*/ 40 w 45"/>
                <a:gd name="T1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25">
                  <a:moveTo>
                    <a:pt x="40" y="15"/>
                  </a:moveTo>
                  <a:cubicBezTo>
                    <a:pt x="42" y="12"/>
                    <a:pt x="45" y="7"/>
                    <a:pt x="34" y="6"/>
                  </a:cubicBezTo>
                  <a:cubicBezTo>
                    <a:pt x="34" y="6"/>
                    <a:pt x="33" y="6"/>
                    <a:pt x="32" y="6"/>
                  </a:cubicBezTo>
                  <a:cubicBezTo>
                    <a:pt x="35" y="4"/>
                    <a:pt x="37" y="2"/>
                    <a:pt x="36" y="1"/>
                  </a:cubicBezTo>
                  <a:cubicBezTo>
                    <a:pt x="34" y="0"/>
                    <a:pt x="30" y="1"/>
                    <a:pt x="27" y="3"/>
                  </a:cubicBezTo>
                  <a:cubicBezTo>
                    <a:pt x="23" y="3"/>
                    <a:pt x="20" y="4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2" y="8"/>
                    <a:pt x="4" y="3"/>
                    <a:pt x="2" y="13"/>
                  </a:cubicBezTo>
                  <a:cubicBezTo>
                    <a:pt x="0" y="23"/>
                    <a:pt x="20" y="25"/>
                    <a:pt x="23" y="25"/>
                  </a:cubicBezTo>
                  <a:cubicBezTo>
                    <a:pt x="31" y="25"/>
                    <a:pt x="37" y="18"/>
                    <a:pt x="40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4" name="Freeform 125">
              <a:extLst>
                <a:ext uri="{FF2B5EF4-FFF2-40B4-BE49-F238E27FC236}">
                  <a16:creationId xmlns:a16="http://schemas.microsoft.com/office/drawing/2014/main" id="{F8951C85-D5CC-46EB-A38A-B28B083AC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5241925"/>
              <a:ext cx="65087" cy="55562"/>
            </a:xfrm>
            <a:custGeom>
              <a:avLst/>
              <a:gdLst>
                <a:gd name="T0" fmla="*/ 20 w 32"/>
                <a:gd name="T1" fmla="*/ 27 h 27"/>
                <a:gd name="T2" fmla="*/ 32 w 32"/>
                <a:gd name="T3" fmla="*/ 19 h 27"/>
                <a:gd name="T4" fmla="*/ 20 w 32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7">
                  <a:moveTo>
                    <a:pt x="20" y="27"/>
                  </a:moveTo>
                  <a:cubicBezTo>
                    <a:pt x="21" y="27"/>
                    <a:pt x="32" y="19"/>
                    <a:pt x="32" y="19"/>
                  </a:cubicBezTo>
                  <a:cubicBezTo>
                    <a:pt x="32" y="0"/>
                    <a:pt x="0" y="25"/>
                    <a:pt x="20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75" name="Freeform 126">
              <a:extLst>
                <a:ext uri="{FF2B5EF4-FFF2-40B4-BE49-F238E27FC236}">
                  <a16:creationId xmlns:a16="http://schemas.microsoft.com/office/drawing/2014/main" id="{AFA85626-2E63-45FC-95A7-BE1F6AF5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550" y="5562600"/>
              <a:ext cx="96837" cy="57150"/>
            </a:xfrm>
            <a:custGeom>
              <a:avLst/>
              <a:gdLst>
                <a:gd name="T0" fmla="*/ 44 w 47"/>
                <a:gd name="T1" fmla="*/ 7 h 28"/>
                <a:gd name="T2" fmla="*/ 3 w 47"/>
                <a:gd name="T3" fmla="*/ 14 h 28"/>
                <a:gd name="T4" fmla="*/ 44 w 47"/>
                <a:gd name="T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44" y="7"/>
                  </a:moveTo>
                  <a:cubicBezTo>
                    <a:pt x="47" y="0"/>
                    <a:pt x="0" y="0"/>
                    <a:pt x="3" y="14"/>
                  </a:cubicBezTo>
                  <a:cubicBezTo>
                    <a:pt x="6" y="28"/>
                    <a:pt x="40" y="14"/>
                    <a:pt x="44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sp>
        <p:nvSpPr>
          <p:cNvPr id="17" name="Freeform 11">
            <a:extLst>
              <a:ext uri="{FF2B5EF4-FFF2-40B4-BE49-F238E27FC236}">
                <a16:creationId xmlns:a16="http://schemas.microsoft.com/office/drawing/2014/main" id="{6439FED5-8E1A-4C91-A672-82B8520254DC}"/>
              </a:ext>
            </a:extLst>
          </p:cNvPr>
          <p:cNvSpPr>
            <a:spLocks noEditPoints="1"/>
          </p:cNvSpPr>
          <p:nvPr/>
        </p:nvSpPr>
        <p:spPr bwMode="auto">
          <a:xfrm>
            <a:off x="3059832" y="4070393"/>
            <a:ext cx="485254" cy="692070"/>
          </a:xfrm>
          <a:custGeom>
            <a:avLst/>
            <a:gdLst>
              <a:gd name="T0" fmla="*/ 5038 w 5567"/>
              <a:gd name="T1" fmla="*/ 7091 h 7938"/>
              <a:gd name="T2" fmla="*/ 3916 w 5567"/>
              <a:gd name="T3" fmla="*/ 6754 h 7938"/>
              <a:gd name="T4" fmla="*/ 5038 w 5567"/>
              <a:gd name="T5" fmla="*/ 7091 h 7938"/>
              <a:gd name="T6" fmla="*/ 4309 w 5567"/>
              <a:gd name="T7" fmla="*/ 3423 h 7938"/>
              <a:gd name="T8" fmla="*/ 4679 w 5567"/>
              <a:gd name="T9" fmla="*/ 4518 h 7938"/>
              <a:gd name="T10" fmla="*/ 4309 w 5567"/>
              <a:gd name="T11" fmla="*/ 3423 h 7938"/>
              <a:gd name="T12" fmla="*/ 993 w 5567"/>
              <a:gd name="T13" fmla="*/ 437 h 7938"/>
              <a:gd name="T14" fmla="*/ 1216 w 5567"/>
              <a:gd name="T15" fmla="*/ 1589 h 7938"/>
              <a:gd name="T16" fmla="*/ 993 w 5567"/>
              <a:gd name="T17" fmla="*/ 437 h 7938"/>
              <a:gd name="T18" fmla="*/ 4302 w 5567"/>
              <a:gd name="T19" fmla="*/ 7938 h 7938"/>
              <a:gd name="T20" fmla="*/ 4636 w 5567"/>
              <a:gd name="T21" fmla="*/ 7938 h 7938"/>
              <a:gd name="T22" fmla="*/ 5393 w 5567"/>
              <a:gd name="T23" fmla="*/ 7349 h 7938"/>
              <a:gd name="T24" fmla="*/ 5279 w 5567"/>
              <a:gd name="T25" fmla="*/ 6313 h 7938"/>
              <a:gd name="T26" fmla="*/ 3555 w 5567"/>
              <a:gd name="T27" fmla="*/ 6525 h 7938"/>
              <a:gd name="T28" fmla="*/ 1628 w 5567"/>
              <a:gd name="T29" fmla="*/ 6295 h 7938"/>
              <a:gd name="T30" fmla="*/ 1509 w 5567"/>
              <a:gd name="T31" fmla="*/ 4241 h 7938"/>
              <a:gd name="T32" fmla="*/ 3561 w 5567"/>
              <a:gd name="T33" fmla="*/ 4372 h 7938"/>
              <a:gd name="T34" fmla="*/ 5490 w 5567"/>
              <a:gd name="T35" fmla="*/ 3986 h 7938"/>
              <a:gd name="T36" fmla="*/ 3561 w 5567"/>
              <a:gd name="T37" fmla="*/ 3566 h 7938"/>
              <a:gd name="T38" fmla="*/ 1502 w 5567"/>
              <a:gd name="T39" fmla="*/ 1934 h 7938"/>
              <a:gd name="T40" fmla="*/ 1805 w 5567"/>
              <a:gd name="T41" fmla="*/ 296 h 7938"/>
              <a:gd name="T42" fmla="*/ 1231 w 5567"/>
              <a:gd name="T43" fmla="*/ 0 h 7938"/>
              <a:gd name="T44" fmla="*/ 964 w 5567"/>
              <a:gd name="T45" fmla="*/ 0 h 7938"/>
              <a:gd name="T46" fmla="*/ 103 w 5567"/>
              <a:gd name="T47" fmla="*/ 825 h 7938"/>
              <a:gd name="T48" fmla="*/ 701 w 5567"/>
              <a:gd name="T49" fmla="*/ 1930 h 7938"/>
              <a:gd name="T50" fmla="*/ 709 w 5567"/>
              <a:gd name="T51" fmla="*/ 6009 h 7938"/>
              <a:gd name="T52" fmla="*/ 3512 w 5567"/>
              <a:gd name="T53" fmla="*/ 7321 h 7938"/>
              <a:gd name="T54" fmla="*/ 3826 w 5567"/>
              <a:gd name="T55" fmla="*/ 7695 h 7938"/>
              <a:gd name="T56" fmla="*/ 4302 w 5567"/>
              <a:gd name="T57" fmla="*/ 7938 h 7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567" h="7938">
                <a:moveTo>
                  <a:pt x="5038" y="7091"/>
                </a:moveTo>
                <a:cubicBezTo>
                  <a:pt x="4805" y="7814"/>
                  <a:pt x="3710" y="7518"/>
                  <a:pt x="3916" y="6754"/>
                </a:cubicBezTo>
                <a:cubicBezTo>
                  <a:pt x="4114" y="6022"/>
                  <a:pt x="5274" y="6358"/>
                  <a:pt x="5038" y="7091"/>
                </a:cubicBezTo>
                <a:close/>
                <a:moveTo>
                  <a:pt x="4309" y="3423"/>
                </a:moveTo>
                <a:cubicBezTo>
                  <a:pt x="5025" y="3167"/>
                  <a:pt x="5378" y="4265"/>
                  <a:pt x="4679" y="4518"/>
                </a:cubicBezTo>
                <a:cubicBezTo>
                  <a:pt x="3984" y="4771"/>
                  <a:pt x="3506" y="3710"/>
                  <a:pt x="4309" y="3423"/>
                </a:cubicBezTo>
                <a:close/>
                <a:moveTo>
                  <a:pt x="993" y="437"/>
                </a:moveTo>
                <a:cubicBezTo>
                  <a:pt x="1734" y="284"/>
                  <a:pt x="1971" y="1453"/>
                  <a:pt x="1216" y="1589"/>
                </a:cubicBezTo>
                <a:cubicBezTo>
                  <a:pt x="433" y="1730"/>
                  <a:pt x="252" y="589"/>
                  <a:pt x="993" y="437"/>
                </a:cubicBezTo>
                <a:close/>
                <a:moveTo>
                  <a:pt x="4302" y="7938"/>
                </a:moveTo>
                <a:lnTo>
                  <a:pt x="4636" y="7938"/>
                </a:lnTo>
                <a:cubicBezTo>
                  <a:pt x="4901" y="7806"/>
                  <a:pt x="5183" y="7792"/>
                  <a:pt x="5393" y="7349"/>
                </a:cubicBezTo>
                <a:cubicBezTo>
                  <a:pt x="5567" y="6984"/>
                  <a:pt x="5491" y="6591"/>
                  <a:pt x="5279" y="6313"/>
                </a:cubicBezTo>
                <a:cubicBezTo>
                  <a:pt x="4813" y="5701"/>
                  <a:pt x="3816" y="5826"/>
                  <a:pt x="3555" y="6525"/>
                </a:cubicBezTo>
                <a:cubicBezTo>
                  <a:pt x="3044" y="6521"/>
                  <a:pt x="1881" y="6665"/>
                  <a:pt x="1628" y="6295"/>
                </a:cubicBezTo>
                <a:cubicBezTo>
                  <a:pt x="1426" y="5998"/>
                  <a:pt x="1471" y="4703"/>
                  <a:pt x="1509" y="4241"/>
                </a:cubicBezTo>
                <a:cubicBezTo>
                  <a:pt x="2103" y="4450"/>
                  <a:pt x="2883" y="4370"/>
                  <a:pt x="3561" y="4372"/>
                </a:cubicBezTo>
                <a:cubicBezTo>
                  <a:pt x="3927" y="5343"/>
                  <a:pt x="5472" y="5092"/>
                  <a:pt x="5490" y="3986"/>
                </a:cubicBezTo>
                <a:cubicBezTo>
                  <a:pt x="5508" y="2840"/>
                  <a:pt x="3912" y="2588"/>
                  <a:pt x="3561" y="3566"/>
                </a:cubicBezTo>
                <a:cubicBezTo>
                  <a:pt x="1394" y="3571"/>
                  <a:pt x="1502" y="3755"/>
                  <a:pt x="1502" y="1934"/>
                </a:cubicBezTo>
                <a:cubicBezTo>
                  <a:pt x="2113" y="1708"/>
                  <a:pt x="2352" y="832"/>
                  <a:pt x="1805" y="296"/>
                </a:cubicBezTo>
                <a:cubicBezTo>
                  <a:pt x="1544" y="40"/>
                  <a:pt x="1535" y="141"/>
                  <a:pt x="1231" y="0"/>
                </a:cubicBezTo>
                <a:lnTo>
                  <a:pt x="964" y="0"/>
                </a:lnTo>
                <a:cubicBezTo>
                  <a:pt x="763" y="94"/>
                  <a:pt x="227" y="169"/>
                  <a:pt x="103" y="825"/>
                </a:cubicBezTo>
                <a:cubicBezTo>
                  <a:pt x="0" y="1365"/>
                  <a:pt x="342" y="1812"/>
                  <a:pt x="701" y="1930"/>
                </a:cubicBezTo>
                <a:cubicBezTo>
                  <a:pt x="704" y="2683"/>
                  <a:pt x="662" y="5525"/>
                  <a:pt x="709" y="6009"/>
                </a:cubicBezTo>
                <a:cubicBezTo>
                  <a:pt x="893" y="7880"/>
                  <a:pt x="3188" y="7198"/>
                  <a:pt x="3512" y="7321"/>
                </a:cubicBezTo>
                <a:cubicBezTo>
                  <a:pt x="3637" y="7432"/>
                  <a:pt x="3696" y="7581"/>
                  <a:pt x="3826" y="7695"/>
                </a:cubicBezTo>
                <a:cubicBezTo>
                  <a:pt x="4010" y="7858"/>
                  <a:pt x="4112" y="7837"/>
                  <a:pt x="4302" y="79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109F203-D571-420A-971B-E30986FAA199}"/>
              </a:ext>
            </a:extLst>
          </p:cNvPr>
          <p:cNvGrpSpPr/>
          <p:nvPr/>
        </p:nvGrpSpPr>
        <p:grpSpPr>
          <a:xfrm>
            <a:off x="3275857" y="2419953"/>
            <a:ext cx="723428" cy="576064"/>
            <a:chOff x="1925638" y="3013075"/>
            <a:chExt cx="342901" cy="273051"/>
          </a:xfrm>
          <a:solidFill>
            <a:schemeClr val="accent1"/>
          </a:solidFill>
        </p:grpSpPr>
        <p:sp>
          <p:nvSpPr>
            <p:cNvPr id="178" name="Freeform 607">
              <a:extLst>
                <a:ext uri="{FF2B5EF4-FFF2-40B4-BE49-F238E27FC236}">
                  <a16:creationId xmlns:a16="http://schemas.microsoft.com/office/drawing/2014/main" id="{6B53144E-B1B2-4532-B805-378341041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638" y="3013075"/>
              <a:ext cx="131763" cy="130175"/>
            </a:xfrm>
            <a:custGeom>
              <a:avLst/>
              <a:gdLst>
                <a:gd name="T0" fmla="*/ 996 w 1323"/>
                <a:gd name="T1" fmla="*/ 0 h 1308"/>
                <a:gd name="T2" fmla="*/ 1022 w 1323"/>
                <a:gd name="T3" fmla="*/ 0 h 1308"/>
                <a:gd name="T4" fmla="*/ 1048 w 1323"/>
                <a:gd name="T5" fmla="*/ 4 h 1308"/>
                <a:gd name="T6" fmla="*/ 1074 w 1323"/>
                <a:gd name="T7" fmla="*/ 14 h 1308"/>
                <a:gd name="T8" fmla="*/ 1097 w 1323"/>
                <a:gd name="T9" fmla="*/ 27 h 1308"/>
                <a:gd name="T10" fmla="*/ 1119 w 1323"/>
                <a:gd name="T11" fmla="*/ 45 h 1308"/>
                <a:gd name="T12" fmla="*/ 1277 w 1323"/>
                <a:gd name="T13" fmla="*/ 201 h 1308"/>
                <a:gd name="T14" fmla="*/ 1292 w 1323"/>
                <a:gd name="T15" fmla="*/ 220 h 1308"/>
                <a:gd name="T16" fmla="*/ 1305 w 1323"/>
                <a:gd name="T17" fmla="*/ 239 h 1308"/>
                <a:gd name="T18" fmla="*/ 1314 w 1323"/>
                <a:gd name="T19" fmla="*/ 262 h 1308"/>
                <a:gd name="T20" fmla="*/ 1321 w 1323"/>
                <a:gd name="T21" fmla="*/ 285 h 1308"/>
                <a:gd name="T22" fmla="*/ 1323 w 1323"/>
                <a:gd name="T23" fmla="*/ 309 h 1308"/>
                <a:gd name="T24" fmla="*/ 1321 w 1323"/>
                <a:gd name="T25" fmla="*/ 333 h 1308"/>
                <a:gd name="T26" fmla="*/ 1314 w 1323"/>
                <a:gd name="T27" fmla="*/ 356 h 1308"/>
                <a:gd name="T28" fmla="*/ 1305 w 1323"/>
                <a:gd name="T29" fmla="*/ 378 h 1308"/>
                <a:gd name="T30" fmla="*/ 1292 w 1323"/>
                <a:gd name="T31" fmla="*/ 399 h 1308"/>
                <a:gd name="T32" fmla="*/ 1277 w 1323"/>
                <a:gd name="T33" fmla="*/ 417 h 1308"/>
                <a:gd name="T34" fmla="*/ 421 w 1323"/>
                <a:gd name="T35" fmla="*/ 1264 h 1308"/>
                <a:gd name="T36" fmla="*/ 403 w 1323"/>
                <a:gd name="T37" fmla="*/ 1279 h 1308"/>
                <a:gd name="T38" fmla="*/ 382 w 1323"/>
                <a:gd name="T39" fmla="*/ 1292 h 1308"/>
                <a:gd name="T40" fmla="*/ 360 w 1323"/>
                <a:gd name="T41" fmla="*/ 1301 h 1308"/>
                <a:gd name="T42" fmla="*/ 336 w 1323"/>
                <a:gd name="T43" fmla="*/ 1306 h 1308"/>
                <a:gd name="T44" fmla="*/ 312 w 1323"/>
                <a:gd name="T45" fmla="*/ 1308 h 1308"/>
                <a:gd name="T46" fmla="*/ 288 w 1323"/>
                <a:gd name="T47" fmla="*/ 1306 h 1308"/>
                <a:gd name="T48" fmla="*/ 264 w 1323"/>
                <a:gd name="T49" fmla="*/ 1301 h 1308"/>
                <a:gd name="T50" fmla="*/ 242 w 1323"/>
                <a:gd name="T51" fmla="*/ 1292 h 1308"/>
                <a:gd name="T52" fmla="*/ 221 w 1323"/>
                <a:gd name="T53" fmla="*/ 1279 h 1308"/>
                <a:gd name="T54" fmla="*/ 203 w 1323"/>
                <a:gd name="T55" fmla="*/ 1264 h 1308"/>
                <a:gd name="T56" fmla="*/ 44 w 1323"/>
                <a:gd name="T57" fmla="*/ 1106 h 1308"/>
                <a:gd name="T58" fmla="*/ 26 w 1323"/>
                <a:gd name="T59" fmla="*/ 1085 h 1308"/>
                <a:gd name="T60" fmla="*/ 13 w 1323"/>
                <a:gd name="T61" fmla="*/ 1062 h 1308"/>
                <a:gd name="T62" fmla="*/ 4 w 1323"/>
                <a:gd name="T63" fmla="*/ 1037 h 1308"/>
                <a:gd name="T64" fmla="*/ 0 w 1323"/>
                <a:gd name="T65" fmla="*/ 1011 h 1308"/>
                <a:gd name="T66" fmla="*/ 0 w 1323"/>
                <a:gd name="T67" fmla="*/ 985 h 1308"/>
                <a:gd name="T68" fmla="*/ 4 w 1323"/>
                <a:gd name="T69" fmla="*/ 959 h 1308"/>
                <a:gd name="T70" fmla="*/ 13 w 1323"/>
                <a:gd name="T71" fmla="*/ 934 h 1308"/>
                <a:gd name="T72" fmla="*/ 26 w 1323"/>
                <a:gd name="T73" fmla="*/ 911 h 1308"/>
                <a:gd name="T74" fmla="*/ 44 w 1323"/>
                <a:gd name="T75" fmla="*/ 891 h 1308"/>
                <a:gd name="T76" fmla="*/ 900 w 1323"/>
                <a:gd name="T77" fmla="*/ 45 h 1308"/>
                <a:gd name="T78" fmla="*/ 922 w 1323"/>
                <a:gd name="T79" fmla="*/ 27 h 1308"/>
                <a:gd name="T80" fmla="*/ 945 w 1323"/>
                <a:gd name="T81" fmla="*/ 14 h 1308"/>
                <a:gd name="T82" fmla="*/ 970 w 1323"/>
                <a:gd name="T83" fmla="*/ 4 h 1308"/>
                <a:gd name="T84" fmla="*/ 996 w 1323"/>
                <a:gd name="T85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3" h="1308">
                  <a:moveTo>
                    <a:pt x="996" y="0"/>
                  </a:moveTo>
                  <a:lnTo>
                    <a:pt x="1022" y="0"/>
                  </a:lnTo>
                  <a:lnTo>
                    <a:pt x="1048" y="4"/>
                  </a:lnTo>
                  <a:lnTo>
                    <a:pt x="1074" y="14"/>
                  </a:lnTo>
                  <a:lnTo>
                    <a:pt x="1097" y="27"/>
                  </a:lnTo>
                  <a:lnTo>
                    <a:pt x="1119" y="45"/>
                  </a:lnTo>
                  <a:lnTo>
                    <a:pt x="1277" y="201"/>
                  </a:lnTo>
                  <a:lnTo>
                    <a:pt x="1292" y="220"/>
                  </a:lnTo>
                  <a:lnTo>
                    <a:pt x="1305" y="239"/>
                  </a:lnTo>
                  <a:lnTo>
                    <a:pt x="1314" y="262"/>
                  </a:lnTo>
                  <a:lnTo>
                    <a:pt x="1321" y="285"/>
                  </a:lnTo>
                  <a:lnTo>
                    <a:pt x="1323" y="309"/>
                  </a:lnTo>
                  <a:lnTo>
                    <a:pt x="1321" y="333"/>
                  </a:lnTo>
                  <a:lnTo>
                    <a:pt x="1314" y="356"/>
                  </a:lnTo>
                  <a:lnTo>
                    <a:pt x="1305" y="378"/>
                  </a:lnTo>
                  <a:lnTo>
                    <a:pt x="1292" y="399"/>
                  </a:lnTo>
                  <a:lnTo>
                    <a:pt x="1277" y="417"/>
                  </a:lnTo>
                  <a:lnTo>
                    <a:pt x="421" y="1264"/>
                  </a:lnTo>
                  <a:lnTo>
                    <a:pt x="403" y="1279"/>
                  </a:lnTo>
                  <a:lnTo>
                    <a:pt x="382" y="1292"/>
                  </a:lnTo>
                  <a:lnTo>
                    <a:pt x="360" y="1301"/>
                  </a:lnTo>
                  <a:lnTo>
                    <a:pt x="336" y="1306"/>
                  </a:lnTo>
                  <a:lnTo>
                    <a:pt x="312" y="1308"/>
                  </a:lnTo>
                  <a:lnTo>
                    <a:pt x="288" y="1306"/>
                  </a:lnTo>
                  <a:lnTo>
                    <a:pt x="264" y="1301"/>
                  </a:lnTo>
                  <a:lnTo>
                    <a:pt x="242" y="1292"/>
                  </a:lnTo>
                  <a:lnTo>
                    <a:pt x="221" y="1279"/>
                  </a:lnTo>
                  <a:lnTo>
                    <a:pt x="203" y="1264"/>
                  </a:lnTo>
                  <a:lnTo>
                    <a:pt x="44" y="1106"/>
                  </a:lnTo>
                  <a:lnTo>
                    <a:pt x="26" y="1085"/>
                  </a:lnTo>
                  <a:lnTo>
                    <a:pt x="13" y="1062"/>
                  </a:lnTo>
                  <a:lnTo>
                    <a:pt x="4" y="1037"/>
                  </a:lnTo>
                  <a:lnTo>
                    <a:pt x="0" y="1011"/>
                  </a:lnTo>
                  <a:lnTo>
                    <a:pt x="0" y="985"/>
                  </a:lnTo>
                  <a:lnTo>
                    <a:pt x="4" y="959"/>
                  </a:lnTo>
                  <a:lnTo>
                    <a:pt x="13" y="934"/>
                  </a:lnTo>
                  <a:lnTo>
                    <a:pt x="26" y="911"/>
                  </a:lnTo>
                  <a:lnTo>
                    <a:pt x="44" y="891"/>
                  </a:lnTo>
                  <a:lnTo>
                    <a:pt x="900" y="45"/>
                  </a:lnTo>
                  <a:lnTo>
                    <a:pt x="922" y="27"/>
                  </a:lnTo>
                  <a:lnTo>
                    <a:pt x="945" y="14"/>
                  </a:lnTo>
                  <a:lnTo>
                    <a:pt x="970" y="4"/>
                  </a:lnTo>
                  <a:lnTo>
                    <a:pt x="9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9" name="Freeform 608">
              <a:extLst>
                <a:ext uri="{FF2B5EF4-FFF2-40B4-BE49-F238E27FC236}">
                  <a16:creationId xmlns:a16="http://schemas.microsoft.com/office/drawing/2014/main" id="{06B0AAE6-2406-4107-84A8-B453F79D1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776" y="3013075"/>
              <a:ext cx="131763" cy="130175"/>
            </a:xfrm>
            <a:custGeom>
              <a:avLst/>
              <a:gdLst>
                <a:gd name="T0" fmla="*/ 300 w 1323"/>
                <a:gd name="T1" fmla="*/ 0 h 1308"/>
                <a:gd name="T2" fmla="*/ 326 w 1323"/>
                <a:gd name="T3" fmla="*/ 0 h 1308"/>
                <a:gd name="T4" fmla="*/ 352 w 1323"/>
                <a:gd name="T5" fmla="*/ 4 h 1308"/>
                <a:gd name="T6" fmla="*/ 377 w 1323"/>
                <a:gd name="T7" fmla="*/ 14 h 1308"/>
                <a:gd name="T8" fmla="*/ 401 w 1323"/>
                <a:gd name="T9" fmla="*/ 27 h 1308"/>
                <a:gd name="T10" fmla="*/ 422 w 1323"/>
                <a:gd name="T11" fmla="*/ 45 h 1308"/>
                <a:gd name="T12" fmla="*/ 1278 w 1323"/>
                <a:gd name="T13" fmla="*/ 891 h 1308"/>
                <a:gd name="T14" fmla="*/ 1296 w 1323"/>
                <a:gd name="T15" fmla="*/ 911 h 1308"/>
                <a:gd name="T16" fmla="*/ 1309 w 1323"/>
                <a:gd name="T17" fmla="*/ 934 h 1308"/>
                <a:gd name="T18" fmla="*/ 1319 w 1323"/>
                <a:gd name="T19" fmla="*/ 959 h 1308"/>
                <a:gd name="T20" fmla="*/ 1323 w 1323"/>
                <a:gd name="T21" fmla="*/ 985 h 1308"/>
                <a:gd name="T22" fmla="*/ 1323 w 1323"/>
                <a:gd name="T23" fmla="*/ 1011 h 1308"/>
                <a:gd name="T24" fmla="*/ 1319 w 1323"/>
                <a:gd name="T25" fmla="*/ 1037 h 1308"/>
                <a:gd name="T26" fmla="*/ 1309 w 1323"/>
                <a:gd name="T27" fmla="*/ 1062 h 1308"/>
                <a:gd name="T28" fmla="*/ 1296 w 1323"/>
                <a:gd name="T29" fmla="*/ 1085 h 1308"/>
                <a:gd name="T30" fmla="*/ 1278 w 1323"/>
                <a:gd name="T31" fmla="*/ 1106 h 1308"/>
                <a:gd name="T32" fmla="*/ 1120 w 1323"/>
                <a:gd name="T33" fmla="*/ 1264 h 1308"/>
                <a:gd name="T34" fmla="*/ 1101 w 1323"/>
                <a:gd name="T35" fmla="*/ 1279 h 1308"/>
                <a:gd name="T36" fmla="*/ 1080 w 1323"/>
                <a:gd name="T37" fmla="*/ 1292 h 1308"/>
                <a:gd name="T38" fmla="*/ 1058 w 1323"/>
                <a:gd name="T39" fmla="*/ 1301 h 1308"/>
                <a:gd name="T40" fmla="*/ 1034 w 1323"/>
                <a:gd name="T41" fmla="*/ 1306 h 1308"/>
                <a:gd name="T42" fmla="*/ 1010 w 1323"/>
                <a:gd name="T43" fmla="*/ 1308 h 1308"/>
                <a:gd name="T44" fmla="*/ 986 w 1323"/>
                <a:gd name="T45" fmla="*/ 1306 h 1308"/>
                <a:gd name="T46" fmla="*/ 963 w 1323"/>
                <a:gd name="T47" fmla="*/ 1301 h 1308"/>
                <a:gd name="T48" fmla="*/ 940 w 1323"/>
                <a:gd name="T49" fmla="*/ 1292 h 1308"/>
                <a:gd name="T50" fmla="*/ 920 w 1323"/>
                <a:gd name="T51" fmla="*/ 1279 h 1308"/>
                <a:gd name="T52" fmla="*/ 901 w 1323"/>
                <a:gd name="T53" fmla="*/ 1264 h 1308"/>
                <a:gd name="T54" fmla="*/ 45 w 1323"/>
                <a:gd name="T55" fmla="*/ 417 h 1308"/>
                <a:gd name="T56" fmla="*/ 29 w 1323"/>
                <a:gd name="T57" fmla="*/ 399 h 1308"/>
                <a:gd name="T58" fmla="*/ 17 w 1323"/>
                <a:gd name="T59" fmla="*/ 378 h 1308"/>
                <a:gd name="T60" fmla="*/ 7 w 1323"/>
                <a:gd name="T61" fmla="*/ 356 h 1308"/>
                <a:gd name="T62" fmla="*/ 2 w 1323"/>
                <a:gd name="T63" fmla="*/ 333 h 1308"/>
                <a:gd name="T64" fmla="*/ 0 w 1323"/>
                <a:gd name="T65" fmla="*/ 309 h 1308"/>
                <a:gd name="T66" fmla="*/ 2 w 1323"/>
                <a:gd name="T67" fmla="*/ 285 h 1308"/>
                <a:gd name="T68" fmla="*/ 7 w 1323"/>
                <a:gd name="T69" fmla="*/ 262 h 1308"/>
                <a:gd name="T70" fmla="*/ 17 w 1323"/>
                <a:gd name="T71" fmla="*/ 239 h 1308"/>
                <a:gd name="T72" fmla="*/ 29 w 1323"/>
                <a:gd name="T73" fmla="*/ 220 h 1308"/>
                <a:gd name="T74" fmla="*/ 45 w 1323"/>
                <a:gd name="T75" fmla="*/ 201 h 1308"/>
                <a:gd name="T76" fmla="*/ 203 w 1323"/>
                <a:gd name="T77" fmla="*/ 45 h 1308"/>
                <a:gd name="T78" fmla="*/ 225 w 1323"/>
                <a:gd name="T79" fmla="*/ 27 h 1308"/>
                <a:gd name="T80" fmla="*/ 248 w 1323"/>
                <a:gd name="T81" fmla="*/ 14 h 1308"/>
                <a:gd name="T82" fmla="*/ 273 w 1323"/>
                <a:gd name="T83" fmla="*/ 4 h 1308"/>
                <a:gd name="T84" fmla="*/ 300 w 1323"/>
                <a:gd name="T85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23" h="1308">
                  <a:moveTo>
                    <a:pt x="300" y="0"/>
                  </a:moveTo>
                  <a:lnTo>
                    <a:pt x="326" y="0"/>
                  </a:lnTo>
                  <a:lnTo>
                    <a:pt x="352" y="4"/>
                  </a:lnTo>
                  <a:lnTo>
                    <a:pt x="377" y="14"/>
                  </a:lnTo>
                  <a:lnTo>
                    <a:pt x="401" y="27"/>
                  </a:lnTo>
                  <a:lnTo>
                    <a:pt x="422" y="45"/>
                  </a:lnTo>
                  <a:lnTo>
                    <a:pt x="1278" y="891"/>
                  </a:lnTo>
                  <a:lnTo>
                    <a:pt x="1296" y="911"/>
                  </a:lnTo>
                  <a:lnTo>
                    <a:pt x="1309" y="934"/>
                  </a:lnTo>
                  <a:lnTo>
                    <a:pt x="1319" y="959"/>
                  </a:lnTo>
                  <a:lnTo>
                    <a:pt x="1323" y="985"/>
                  </a:lnTo>
                  <a:lnTo>
                    <a:pt x="1323" y="1011"/>
                  </a:lnTo>
                  <a:lnTo>
                    <a:pt x="1319" y="1037"/>
                  </a:lnTo>
                  <a:lnTo>
                    <a:pt x="1309" y="1062"/>
                  </a:lnTo>
                  <a:lnTo>
                    <a:pt x="1296" y="1085"/>
                  </a:lnTo>
                  <a:lnTo>
                    <a:pt x="1278" y="1106"/>
                  </a:lnTo>
                  <a:lnTo>
                    <a:pt x="1120" y="1264"/>
                  </a:lnTo>
                  <a:lnTo>
                    <a:pt x="1101" y="1279"/>
                  </a:lnTo>
                  <a:lnTo>
                    <a:pt x="1080" y="1292"/>
                  </a:lnTo>
                  <a:lnTo>
                    <a:pt x="1058" y="1301"/>
                  </a:lnTo>
                  <a:lnTo>
                    <a:pt x="1034" y="1306"/>
                  </a:lnTo>
                  <a:lnTo>
                    <a:pt x="1010" y="1308"/>
                  </a:lnTo>
                  <a:lnTo>
                    <a:pt x="986" y="1306"/>
                  </a:lnTo>
                  <a:lnTo>
                    <a:pt x="963" y="1301"/>
                  </a:lnTo>
                  <a:lnTo>
                    <a:pt x="940" y="1292"/>
                  </a:lnTo>
                  <a:lnTo>
                    <a:pt x="920" y="1279"/>
                  </a:lnTo>
                  <a:lnTo>
                    <a:pt x="901" y="1264"/>
                  </a:lnTo>
                  <a:lnTo>
                    <a:pt x="45" y="417"/>
                  </a:lnTo>
                  <a:lnTo>
                    <a:pt x="29" y="399"/>
                  </a:lnTo>
                  <a:lnTo>
                    <a:pt x="17" y="378"/>
                  </a:lnTo>
                  <a:lnTo>
                    <a:pt x="7" y="356"/>
                  </a:lnTo>
                  <a:lnTo>
                    <a:pt x="2" y="333"/>
                  </a:lnTo>
                  <a:lnTo>
                    <a:pt x="0" y="309"/>
                  </a:lnTo>
                  <a:lnTo>
                    <a:pt x="2" y="285"/>
                  </a:lnTo>
                  <a:lnTo>
                    <a:pt x="7" y="262"/>
                  </a:lnTo>
                  <a:lnTo>
                    <a:pt x="17" y="239"/>
                  </a:lnTo>
                  <a:lnTo>
                    <a:pt x="29" y="220"/>
                  </a:lnTo>
                  <a:lnTo>
                    <a:pt x="45" y="201"/>
                  </a:lnTo>
                  <a:lnTo>
                    <a:pt x="203" y="45"/>
                  </a:lnTo>
                  <a:lnTo>
                    <a:pt x="225" y="27"/>
                  </a:lnTo>
                  <a:lnTo>
                    <a:pt x="248" y="14"/>
                  </a:lnTo>
                  <a:lnTo>
                    <a:pt x="273" y="4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0" name="Freeform 609">
              <a:extLst>
                <a:ext uri="{FF2B5EF4-FFF2-40B4-BE49-F238E27FC236}">
                  <a16:creationId xmlns:a16="http://schemas.microsoft.com/office/drawing/2014/main" id="{0A399DA4-CC56-4628-9A9E-9B2B621330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6438" y="3062288"/>
              <a:ext cx="217488" cy="222250"/>
            </a:xfrm>
            <a:custGeom>
              <a:avLst/>
              <a:gdLst>
                <a:gd name="T0" fmla="*/ 1149 w 2185"/>
                <a:gd name="T1" fmla="*/ 378 h 2237"/>
                <a:gd name="T2" fmla="*/ 2160 w 2185"/>
                <a:gd name="T3" fmla="*/ 1393 h 2237"/>
                <a:gd name="T4" fmla="*/ 2183 w 2185"/>
                <a:gd name="T5" fmla="*/ 1522 h 2237"/>
                <a:gd name="T6" fmla="*/ 2131 w 2185"/>
                <a:gd name="T7" fmla="*/ 1625 h 2237"/>
                <a:gd name="T8" fmla="*/ 2027 w 2185"/>
                <a:gd name="T9" fmla="*/ 1676 h 2237"/>
                <a:gd name="T10" fmla="*/ 1994 w 2185"/>
                <a:gd name="T11" fmla="*/ 1708 h 2237"/>
                <a:gd name="T12" fmla="*/ 1943 w 2185"/>
                <a:gd name="T13" fmla="*/ 1812 h 2237"/>
                <a:gd name="T14" fmla="*/ 1838 w 2185"/>
                <a:gd name="T15" fmla="*/ 1862 h 2237"/>
                <a:gd name="T16" fmla="*/ 1806 w 2185"/>
                <a:gd name="T17" fmla="*/ 1895 h 2237"/>
                <a:gd name="T18" fmla="*/ 1754 w 2185"/>
                <a:gd name="T19" fmla="*/ 1997 h 2237"/>
                <a:gd name="T20" fmla="*/ 1651 w 2185"/>
                <a:gd name="T21" fmla="*/ 2048 h 2237"/>
                <a:gd name="T22" fmla="*/ 1618 w 2185"/>
                <a:gd name="T23" fmla="*/ 2080 h 2237"/>
                <a:gd name="T24" fmla="*/ 1566 w 2185"/>
                <a:gd name="T25" fmla="*/ 2184 h 2237"/>
                <a:gd name="T26" fmla="*/ 1463 w 2185"/>
                <a:gd name="T27" fmla="*/ 2234 h 2237"/>
                <a:gd name="T28" fmla="*/ 1365 w 2185"/>
                <a:gd name="T29" fmla="*/ 2225 h 2237"/>
                <a:gd name="T30" fmla="*/ 19 w 2185"/>
                <a:gd name="T31" fmla="*/ 928 h 2237"/>
                <a:gd name="T32" fmla="*/ 2 w 2185"/>
                <a:gd name="T33" fmla="*/ 868 h 2237"/>
                <a:gd name="T34" fmla="*/ 48 w 2185"/>
                <a:gd name="T35" fmla="*/ 823 h 2237"/>
                <a:gd name="T36" fmla="*/ 110 w 2185"/>
                <a:gd name="T37" fmla="*/ 839 h 2237"/>
                <a:gd name="T38" fmla="*/ 1219 w 2185"/>
                <a:gd name="T39" fmla="*/ 1936 h 2237"/>
                <a:gd name="T40" fmla="*/ 1416 w 2185"/>
                <a:gd name="T41" fmla="*/ 2108 h 2237"/>
                <a:gd name="T42" fmla="*/ 1476 w 2185"/>
                <a:gd name="T43" fmla="*/ 2095 h 2237"/>
                <a:gd name="T44" fmla="*/ 1490 w 2185"/>
                <a:gd name="T45" fmla="*/ 2035 h 2237"/>
                <a:gd name="T46" fmla="*/ 1266 w 2185"/>
                <a:gd name="T47" fmla="*/ 1791 h 2237"/>
                <a:gd name="T48" fmla="*/ 1251 w 2185"/>
                <a:gd name="T49" fmla="*/ 1730 h 2237"/>
                <a:gd name="T50" fmla="*/ 1281 w 2185"/>
                <a:gd name="T51" fmla="*/ 1691 h 2237"/>
                <a:gd name="T52" fmla="*/ 1344 w 2185"/>
                <a:gd name="T53" fmla="*/ 1691 h 2237"/>
                <a:gd name="T54" fmla="*/ 1586 w 2185"/>
                <a:gd name="T55" fmla="*/ 1916 h 2237"/>
                <a:gd name="T56" fmla="*/ 1653 w 2185"/>
                <a:gd name="T57" fmla="*/ 1916 h 2237"/>
                <a:gd name="T58" fmla="*/ 1680 w 2185"/>
                <a:gd name="T59" fmla="*/ 1866 h 2237"/>
                <a:gd name="T60" fmla="*/ 1649 w 2185"/>
                <a:gd name="T61" fmla="*/ 1796 h 2237"/>
                <a:gd name="T62" fmla="*/ 1436 w 2185"/>
                <a:gd name="T63" fmla="*/ 1562 h 2237"/>
                <a:gd name="T64" fmla="*/ 1452 w 2185"/>
                <a:gd name="T65" fmla="*/ 1519 h 2237"/>
                <a:gd name="T66" fmla="*/ 1516 w 2185"/>
                <a:gd name="T67" fmla="*/ 1498 h 2237"/>
                <a:gd name="T68" fmla="*/ 1756 w 2185"/>
                <a:gd name="T69" fmla="*/ 1720 h 2237"/>
                <a:gd name="T70" fmla="*/ 1827 w 2185"/>
                <a:gd name="T71" fmla="*/ 1735 h 2237"/>
                <a:gd name="T72" fmla="*/ 1866 w 2185"/>
                <a:gd name="T73" fmla="*/ 1696 h 2237"/>
                <a:gd name="T74" fmla="*/ 1851 w 2185"/>
                <a:gd name="T75" fmla="*/ 1626 h 2237"/>
                <a:gd name="T76" fmla="*/ 1626 w 2185"/>
                <a:gd name="T77" fmla="*/ 1386 h 2237"/>
                <a:gd name="T78" fmla="*/ 1639 w 2185"/>
                <a:gd name="T79" fmla="*/ 1334 h 2237"/>
                <a:gd name="T80" fmla="*/ 1703 w 2185"/>
                <a:gd name="T81" fmla="*/ 1312 h 2237"/>
                <a:gd name="T82" fmla="*/ 1945 w 2185"/>
                <a:gd name="T83" fmla="*/ 1534 h 2237"/>
                <a:gd name="T84" fmla="*/ 2015 w 2185"/>
                <a:gd name="T85" fmla="*/ 1549 h 2237"/>
                <a:gd name="T86" fmla="*/ 2055 w 2185"/>
                <a:gd name="T87" fmla="*/ 1510 h 2237"/>
                <a:gd name="T88" fmla="*/ 2039 w 2185"/>
                <a:gd name="T89" fmla="*/ 1441 h 2237"/>
                <a:gd name="T90" fmla="*/ 1047 w 2185"/>
                <a:gd name="T91" fmla="*/ 454 h 2237"/>
                <a:gd name="T92" fmla="*/ 1047 w 2185"/>
                <a:gd name="T93" fmla="*/ 392 h 2237"/>
                <a:gd name="T94" fmla="*/ 1104 w 2185"/>
                <a:gd name="T95" fmla="*/ 360 h 2237"/>
                <a:gd name="T96" fmla="*/ 1061 w 2185"/>
                <a:gd name="T97" fmla="*/ 13 h 2237"/>
                <a:gd name="T98" fmla="*/ 1453 w 2185"/>
                <a:gd name="T99" fmla="*/ 176 h 2237"/>
                <a:gd name="T100" fmla="*/ 1476 w 2185"/>
                <a:gd name="T101" fmla="*/ 234 h 2237"/>
                <a:gd name="T102" fmla="*/ 1441 w 2185"/>
                <a:gd name="T103" fmla="*/ 282 h 2237"/>
                <a:gd name="T104" fmla="*/ 1387 w 2185"/>
                <a:gd name="T105" fmla="*/ 283 h 2237"/>
                <a:gd name="T106" fmla="*/ 1021 w 2185"/>
                <a:gd name="T107" fmla="*/ 134 h 2237"/>
                <a:gd name="T108" fmla="*/ 928 w 2185"/>
                <a:gd name="T109" fmla="*/ 129 h 2237"/>
                <a:gd name="T110" fmla="*/ 861 w 2185"/>
                <a:gd name="T111" fmla="*/ 155 h 2237"/>
                <a:gd name="T112" fmla="*/ 798 w 2185"/>
                <a:gd name="T113" fmla="*/ 149 h 2237"/>
                <a:gd name="T114" fmla="*/ 771 w 2185"/>
                <a:gd name="T115" fmla="*/ 89 h 2237"/>
                <a:gd name="T116" fmla="*/ 820 w 2185"/>
                <a:gd name="T117" fmla="*/ 30 h 2237"/>
                <a:gd name="T118" fmla="*/ 928 w 2185"/>
                <a:gd name="T119" fmla="*/ 1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85" h="2237">
                  <a:moveTo>
                    <a:pt x="1104" y="360"/>
                  </a:moveTo>
                  <a:lnTo>
                    <a:pt x="1120" y="362"/>
                  </a:lnTo>
                  <a:lnTo>
                    <a:pt x="1135" y="368"/>
                  </a:lnTo>
                  <a:lnTo>
                    <a:pt x="1149" y="378"/>
                  </a:lnTo>
                  <a:lnTo>
                    <a:pt x="1594" y="819"/>
                  </a:lnTo>
                  <a:lnTo>
                    <a:pt x="2116" y="1334"/>
                  </a:lnTo>
                  <a:lnTo>
                    <a:pt x="2140" y="1362"/>
                  </a:lnTo>
                  <a:lnTo>
                    <a:pt x="2160" y="1393"/>
                  </a:lnTo>
                  <a:lnTo>
                    <a:pt x="2173" y="1426"/>
                  </a:lnTo>
                  <a:lnTo>
                    <a:pt x="2182" y="1459"/>
                  </a:lnTo>
                  <a:lnTo>
                    <a:pt x="2185" y="1494"/>
                  </a:lnTo>
                  <a:lnTo>
                    <a:pt x="2183" y="1522"/>
                  </a:lnTo>
                  <a:lnTo>
                    <a:pt x="2176" y="1550"/>
                  </a:lnTo>
                  <a:lnTo>
                    <a:pt x="2166" y="1577"/>
                  </a:lnTo>
                  <a:lnTo>
                    <a:pt x="2150" y="1602"/>
                  </a:lnTo>
                  <a:lnTo>
                    <a:pt x="2131" y="1625"/>
                  </a:lnTo>
                  <a:lnTo>
                    <a:pt x="2107" y="1644"/>
                  </a:lnTo>
                  <a:lnTo>
                    <a:pt x="2082" y="1660"/>
                  </a:lnTo>
                  <a:lnTo>
                    <a:pt x="2055" y="1670"/>
                  </a:lnTo>
                  <a:lnTo>
                    <a:pt x="2027" y="1676"/>
                  </a:lnTo>
                  <a:lnTo>
                    <a:pt x="1998" y="1678"/>
                  </a:lnTo>
                  <a:lnTo>
                    <a:pt x="1996" y="1678"/>
                  </a:lnTo>
                  <a:lnTo>
                    <a:pt x="1996" y="1679"/>
                  </a:lnTo>
                  <a:lnTo>
                    <a:pt x="1994" y="1708"/>
                  </a:lnTo>
                  <a:lnTo>
                    <a:pt x="1988" y="1736"/>
                  </a:lnTo>
                  <a:lnTo>
                    <a:pt x="1977" y="1763"/>
                  </a:lnTo>
                  <a:lnTo>
                    <a:pt x="1962" y="1788"/>
                  </a:lnTo>
                  <a:lnTo>
                    <a:pt x="1943" y="1812"/>
                  </a:lnTo>
                  <a:lnTo>
                    <a:pt x="1919" y="1831"/>
                  </a:lnTo>
                  <a:lnTo>
                    <a:pt x="1894" y="1845"/>
                  </a:lnTo>
                  <a:lnTo>
                    <a:pt x="1866" y="1855"/>
                  </a:lnTo>
                  <a:lnTo>
                    <a:pt x="1838" y="1862"/>
                  </a:lnTo>
                  <a:lnTo>
                    <a:pt x="1810" y="1864"/>
                  </a:lnTo>
                  <a:lnTo>
                    <a:pt x="1808" y="1864"/>
                  </a:lnTo>
                  <a:lnTo>
                    <a:pt x="1808" y="1866"/>
                  </a:lnTo>
                  <a:lnTo>
                    <a:pt x="1806" y="1895"/>
                  </a:lnTo>
                  <a:lnTo>
                    <a:pt x="1799" y="1922"/>
                  </a:lnTo>
                  <a:lnTo>
                    <a:pt x="1789" y="1949"/>
                  </a:lnTo>
                  <a:lnTo>
                    <a:pt x="1774" y="1974"/>
                  </a:lnTo>
                  <a:lnTo>
                    <a:pt x="1754" y="1997"/>
                  </a:lnTo>
                  <a:lnTo>
                    <a:pt x="1731" y="2017"/>
                  </a:lnTo>
                  <a:lnTo>
                    <a:pt x="1706" y="2031"/>
                  </a:lnTo>
                  <a:lnTo>
                    <a:pt x="1679" y="2042"/>
                  </a:lnTo>
                  <a:lnTo>
                    <a:pt x="1651" y="2048"/>
                  </a:lnTo>
                  <a:lnTo>
                    <a:pt x="1621" y="2050"/>
                  </a:lnTo>
                  <a:lnTo>
                    <a:pt x="1619" y="2050"/>
                  </a:lnTo>
                  <a:lnTo>
                    <a:pt x="1620" y="2052"/>
                  </a:lnTo>
                  <a:lnTo>
                    <a:pt x="1618" y="2080"/>
                  </a:lnTo>
                  <a:lnTo>
                    <a:pt x="1612" y="2108"/>
                  </a:lnTo>
                  <a:lnTo>
                    <a:pt x="1600" y="2135"/>
                  </a:lnTo>
                  <a:lnTo>
                    <a:pt x="1586" y="2161"/>
                  </a:lnTo>
                  <a:lnTo>
                    <a:pt x="1566" y="2184"/>
                  </a:lnTo>
                  <a:lnTo>
                    <a:pt x="1543" y="2202"/>
                  </a:lnTo>
                  <a:lnTo>
                    <a:pt x="1518" y="2218"/>
                  </a:lnTo>
                  <a:lnTo>
                    <a:pt x="1490" y="2228"/>
                  </a:lnTo>
                  <a:lnTo>
                    <a:pt x="1463" y="2234"/>
                  </a:lnTo>
                  <a:lnTo>
                    <a:pt x="1435" y="2237"/>
                  </a:lnTo>
                  <a:lnTo>
                    <a:pt x="1434" y="2237"/>
                  </a:lnTo>
                  <a:lnTo>
                    <a:pt x="1398" y="2233"/>
                  </a:lnTo>
                  <a:lnTo>
                    <a:pt x="1365" y="2225"/>
                  </a:lnTo>
                  <a:lnTo>
                    <a:pt x="1332" y="2212"/>
                  </a:lnTo>
                  <a:lnTo>
                    <a:pt x="1301" y="2192"/>
                  </a:lnTo>
                  <a:lnTo>
                    <a:pt x="1273" y="2168"/>
                  </a:lnTo>
                  <a:lnTo>
                    <a:pt x="19" y="928"/>
                  </a:lnTo>
                  <a:lnTo>
                    <a:pt x="9" y="915"/>
                  </a:lnTo>
                  <a:lnTo>
                    <a:pt x="2" y="900"/>
                  </a:lnTo>
                  <a:lnTo>
                    <a:pt x="0" y="884"/>
                  </a:lnTo>
                  <a:lnTo>
                    <a:pt x="2" y="868"/>
                  </a:lnTo>
                  <a:lnTo>
                    <a:pt x="9" y="853"/>
                  </a:lnTo>
                  <a:lnTo>
                    <a:pt x="19" y="839"/>
                  </a:lnTo>
                  <a:lnTo>
                    <a:pt x="33" y="829"/>
                  </a:lnTo>
                  <a:lnTo>
                    <a:pt x="48" y="823"/>
                  </a:lnTo>
                  <a:lnTo>
                    <a:pt x="64" y="821"/>
                  </a:lnTo>
                  <a:lnTo>
                    <a:pt x="81" y="823"/>
                  </a:lnTo>
                  <a:lnTo>
                    <a:pt x="97" y="829"/>
                  </a:lnTo>
                  <a:lnTo>
                    <a:pt x="110" y="839"/>
                  </a:lnTo>
                  <a:lnTo>
                    <a:pt x="476" y="1201"/>
                  </a:lnTo>
                  <a:lnTo>
                    <a:pt x="436" y="1240"/>
                  </a:lnTo>
                  <a:lnTo>
                    <a:pt x="1179" y="1976"/>
                  </a:lnTo>
                  <a:lnTo>
                    <a:pt x="1219" y="1936"/>
                  </a:lnTo>
                  <a:lnTo>
                    <a:pt x="1364" y="2079"/>
                  </a:lnTo>
                  <a:lnTo>
                    <a:pt x="1381" y="2093"/>
                  </a:lnTo>
                  <a:lnTo>
                    <a:pt x="1398" y="2102"/>
                  </a:lnTo>
                  <a:lnTo>
                    <a:pt x="1416" y="2108"/>
                  </a:lnTo>
                  <a:lnTo>
                    <a:pt x="1434" y="2110"/>
                  </a:lnTo>
                  <a:lnTo>
                    <a:pt x="1451" y="2108"/>
                  </a:lnTo>
                  <a:lnTo>
                    <a:pt x="1464" y="2103"/>
                  </a:lnTo>
                  <a:lnTo>
                    <a:pt x="1476" y="2095"/>
                  </a:lnTo>
                  <a:lnTo>
                    <a:pt x="1484" y="2082"/>
                  </a:lnTo>
                  <a:lnTo>
                    <a:pt x="1489" y="2069"/>
                  </a:lnTo>
                  <a:lnTo>
                    <a:pt x="1492" y="2052"/>
                  </a:lnTo>
                  <a:lnTo>
                    <a:pt x="1490" y="2035"/>
                  </a:lnTo>
                  <a:lnTo>
                    <a:pt x="1484" y="2017"/>
                  </a:lnTo>
                  <a:lnTo>
                    <a:pt x="1475" y="1999"/>
                  </a:lnTo>
                  <a:lnTo>
                    <a:pt x="1460" y="1983"/>
                  </a:lnTo>
                  <a:lnTo>
                    <a:pt x="1266" y="1791"/>
                  </a:lnTo>
                  <a:lnTo>
                    <a:pt x="1257" y="1778"/>
                  </a:lnTo>
                  <a:lnTo>
                    <a:pt x="1251" y="1762"/>
                  </a:lnTo>
                  <a:lnTo>
                    <a:pt x="1248" y="1747"/>
                  </a:lnTo>
                  <a:lnTo>
                    <a:pt x="1251" y="1730"/>
                  </a:lnTo>
                  <a:lnTo>
                    <a:pt x="1257" y="1715"/>
                  </a:lnTo>
                  <a:lnTo>
                    <a:pt x="1266" y="1701"/>
                  </a:lnTo>
                  <a:lnTo>
                    <a:pt x="1267" y="1701"/>
                  </a:lnTo>
                  <a:lnTo>
                    <a:pt x="1281" y="1691"/>
                  </a:lnTo>
                  <a:lnTo>
                    <a:pt x="1297" y="1684"/>
                  </a:lnTo>
                  <a:lnTo>
                    <a:pt x="1312" y="1682"/>
                  </a:lnTo>
                  <a:lnTo>
                    <a:pt x="1329" y="1684"/>
                  </a:lnTo>
                  <a:lnTo>
                    <a:pt x="1344" y="1691"/>
                  </a:lnTo>
                  <a:lnTo>
                    <a:pt x="1357" y="1701"/>
                  </a:lnTo>
                  <a:lnTo>
                    <a:pt x="1551" y="1893"/>
                  </a:lnTo>
                  <a:lnTo>
                    <a:pt x="1568" y="1906"/>
                  </a:lnTo>
                  <a:lnTo>
                    <a:pt x="1586" y="1916"/>
                  </a:lnTo>
                  <a:lnTo>
                    <a:pt x="1605" y="1922"/>
                  </a:lnTo>
                  <a:lnTo>
                    <a:pt x="1621" y="1924"/>
                  </a:lnTo>
                  <a:lnTo>
                    <a:pt x="1638" y="1922"/>
                  </a:lnTo>
                  <a:lnTo>
                    <a:pt x="1653" y="1916"/>
                  </a:lnTo>
                  <a:lnTo>
                    <a:pt x="1663" y="1908"/>
                  </a:lnTo>
                  <a:lnTo>
                    <a:pt x="1673" y="1897"/>
                  </a:lnTo>
                  <a:lnTo>
                    <a:pt x="1678" y="1882"/>
                  </a:lnTo>
                  <a:lnTo>
                    <a:pt x="1680" y="1866"/>
                  </a:lnTo>
                  <a:lnTo>
                    <a:pt x="1678" y="1849"/>
                  </a:lnTo>
                  <a:lnTo>
                    <a:pt x="1673" y="1831"/>
                  </a:lnTo>
                  <a:lnTo>
                    <a:pt x="1662" y="1813"/>
                  </a:lnTo>
                  <a:lnTo>
                    <a:pt x="1649" y="1796"/>
                  </a:lnTo>
                  <a:lnTo>
                    <a:pt x="1455" y="1605"/>
                  </a:lnTo>
                  <a:lnTo>
                    <a:pt x="1444" y="1592"/>
                  </a:lnTo>
                  <a:lnTo>
                    <a:pt x="1439" y="1578"/>
                  </a:lnTo>
                  <a:lnTo>
                    <a:pt x="1436" y="1562"/>
                  </a:lnTo>
                  <a:lnTo>
                    <a:pt x="1437" y="1547"/>
                  </a:lnTo>
                  <a:lnTo>
                    <a:pt x="1442" y="1532"/>
                  </a:lnTo>
                  <a:lnTo>
                    <a:pt x="1452" y="1519"/>
                  </a:lnTo>
                  <a:lnTo>
                    <a:pt x="1452" y="1519"/>
                  </a:lnTo>
                  <a:lnTo>
                    <a:pt x="1465" y="1506"/>
                  </a:lnTo>
                  <a:lnTo>
                    <a:pt x="1481" y="1499"/>
                  </a:lnTo>
                  <a:lnTo>
                    <a:pt x="1498" y="1496"/>
                  </a:lnTo>
                  <a:lnTo>
                    <a:pt x="1516" y="1498"/>
                  </a:lnTo>
                  <a:lnTo>
                    <a:pt x="1532" y="1504"/>
                  </a:lnTo>
                  <a:lnTo>
                    <a:pt x="1546" y="1515"/>
                  </a:lnTo>
                  <a:lnTo>
                    <a:pt x="1740" y="1706"/>
                  </a:lnTo>
                  <a:lnTo>
                    <a:pt x="1756" y="1720"/>
                  </a:lnTo>
                  <a:lnTo>
                    <a:pt x="1774" y="1730"/>
                  </a:lnTo>
                  <a:lnTo>
                    <a:pt x="1792" y="1735"/>
                  </a:lnTo>
                  <a:lnTo>
                    <a:pt x="1810" y="1737"/>
                  </a:lnTo>
                  <a:lnTo>
                    <a:pt x="1827" y="1735"/>
                  </a:lnTo>
                  <a:lnTo>
                    <a:pt x="1840" y="1730"/>
                  </a:lnTo>
                  <a:lnTo>
                    <a:pt x="1852" y="1722"/>
                  </a:lnTo>
                  <a:lnTo>
                    <a:pt x="1861" y="1710"/>
                  </a:lnTo>
                  <a:lnTo>
                    <a:pt x="1866" y="1696"/>
                  </a:lnTo>
                  <a:lnTo>
                    <a:pt x="1869" y="1679"/>
                  </a:lnTo>
                  <a:lnTo>
                    <a:pt x="1866" y="1663"/>
                  </a:lnTo>
                  <a:lnTo>
                    <a:pt x="1861" y="1645"/>
                  </a:lnTo>
                  <a:lnTo>
                    <a:pt x="1851" y="1626"/>
                  </a:lnTo>
                  <a:lnTo>
                    <a:pt x="1837" y="1610"/>
                  </a:lnTo>
                  <a:lnTo>
                    <a:pt x="1643" y="1418"/>
                  </a:lnTo>
                  <a:lnTo>
                    <a:pt x="1632" y="1404"/>
                  </a:lnTo>
                  <a:lnTo>
                    <a:pt x="1626" y="1386"/>
                  </a:lnTo>
                  <a:lnTo>
                    <a:pt x="1625" y="1369"/>
                  </a:lnTo>
                  <a:lnTo>
                    <a:pt x="1629" y="1351"/>
                  </a:lnTo>
                  <a:lnTo>
                    <a:pt x="1638" y="1334"/>
                  </a:lnTo>
                  <a:lnTo>
                    <a:pt x="1639" y="1334"/>
                  </a:lnTo>
                  <a:lnTo>
                    <a:pt x="1652" y="1322"/>
                  </a:lnTo>
                  <a:lnTo>
                    <a:pt x="1667" y="1314"/>
                  </a:lnTo>
                  <a:lnTo>
                    <a:pt x="1685" y="1311"/>
                  </a:lnTo>
                  <a:lnTo>
                    <a:pt x="1703" y="1312"/>
                  </a:lnTo>
                  <a:lnTo>
                    <a:pt x="1720" y="1318"/>
                  </a:lnTo>
                  <a:lnTo>
                    <a:pt x="1734" y="1329"/>
                  </a:lnTo>
                  <a:lnTo>
                    <a:pt x="1928" y="1520"/>
                  </a:lnTo>
                  <a:lnTo>
                    <a:pt x="1945" y="1534"/>
                  </a:lnTo>
                  <a:lnTo>
                    <a:pt x="1963" y="1544"/>
                  </a:lnTo>
                  <a:lnTo>
                    <a:pt x="1981" y="1550"/>
                  </a:lnTo>
                  <a:lnTo>
                    <a:pt x="1998" y="1551"/>
                  </a:lnTo>
                  <a:lnTo>
                    <a:pt x="2015" y="1549"/>
                  </a:lnTo>
                  <a:lnTo>
                    <a:pt x="2029" y="1544"/>
                  </a:lnTo>
                  <a:lnTo>
                    <a:pt x="2040" y="1536"/>
                  </a:lnTo>
                  <a:lnTo>
                    <a:pt x="2049" y="1524"/>
                  </a:lnTo>
                  <a:lnTo>
                    <a:pt x="2055" y="1510"/>
                  </a:lnTo>
                  <a:lnTo>
                    <a:pt x="2057" y="1494"/>
                  </a:lnTo>
                  <a:lnTo>
                    <a:pt x="2055" y="1476"/>
                  </a:lnTo>
                  <a:lnTo>
                    <a:pt x="2049" y="1459"/>
                  </a:lnTo>
                  <a:lnTo>
                    <a:pt x="2039" y="1441"/>
                  </a:lnTo>
                  <a:lnTo>
                    <a:pt x="2026" y="1425"/>
                  </a:lnTo>
                  <a:lnTo>
                    <a:pt x="1503" y="908"/>
                  </a:lnTo>
                  <a:lnTo>
                    <a:pt x="1058" y="468"/>
                  </a:lnTo>
                  <a:lnTo>
                    <a:pt x="1047" y="454"/>
                  </a:lnTo>
                  <a:lnTo>
                    <a:pt x="1041" y="440"/>
                  </a:lnTo>
                  <a:lnTo>
                    <a:pt x="1039" y="423"/>
                  </a:lnTo>
                  <a:lnTo>
                    <a:pt x="1041" y="407"/>
                  </a:lnTo>
                  <a:lnTo>
                    <a:pt x="1047" y="392"/>
                  </a:lnTo>
                  <a:lnTo>
                    <a:pt x="1058" y="378"/>
                  </a:lnTo>
                  <a:lnTo>
                    <a:pt x="1072" y="368"/>
                  </a:lnTo>
                  <a:lnTo>
                    <a:pt x="1087" y="362"/>
                  </a:lnTo>
                  <a:lnTo>
                    <a:pt x="1104" y="360"/>
                  </a:lnTo>
                  <a:close/>
                  <a:moveTo>
                    <a:pt x="955" y="0"/>
                  </a:moveTo>
                  <a:lnTo>
                    <a:pt x="993" y="2"/>
                  </a:lnTo>
                  <a:lnTo>
                    <a:pt x="1029" y="7"/>
                  </a:lnTo>
                  <a:lnTo>
                    <a:pt x="1061" y="13"/>
                  </a:lnTo>
                  <a:lnTo>
                    <a:pt x="1089" y="20"/>
                  </a:lnTo>
                  <a:lnTo>
                    <a:pt x="1115" y="28"/>
                  </a:lnTo>
                  <a:lnTo>
                    <a:pt x="1438" y="167"/>
                  </a:lnTo>
                  <a:lnTo>
                    <a:pt x="1453" y="176"/>
                  </a:lnTo>
                  <a:lnTo>
                    <a:pt x="1464" y="188"/>
                  </a:lnTo>
                  <a:lnTo>
                    <a:pt x="1473" y="202"/>
                  </a:lnTo>
                  <a:lnTo>
                    <a:pt x="1476" y="218"/>
                  </a:lnTo>
                  <a:lnTo>
                    <a:pt x="1476" y="234"/>
                  </a:lnTo>
                  <a:lnTo>
                    <a:pt x="1472" y="251"/>
                  </a:lnTo>
                  <a:lnTo>
                    <a:pt x="1463" y="263"/>
                  </a:lnTo>
                  <a:lnTo>
                    <a:pt x="1454" y="274"/>
                  </a:lnTo>
                  <a:lnTo>
                    <a:pt x="1441" y="282"/>
                  </a:lnTo>
                  <a:lnTo>
                    <a:pt x="1428" y="287"/>
                  </a:lnTo>
                  <a:lnTo>
                    <a:pt x="1413" y="288"/>
                  </a:lnTo>
                  <a:lnTo>
                    <a:pt x="1400" y="287"/>
                  </a:lnTo>
                  <a:lnTo>
                    <a:pt x="1387" y="283"/>
                  </a:lnTo>
                  <a:lnTo>
                    <a:pt x="1063" y="145"/>
                  </a:lnTo>
                  <a:lnTo>
                    <a:pt x="1054" y="141"/>
                  </a:lnTo>
                  <a:lnTo>
                    <a:pt x="1040" y="138"/>
                  </a:lnTo>
                  <a:lnTo>
                    <a:pt x="1021" y="134"/>
                  </a:lnTo>
                  <a:lnTo>
                    <a:pt x="1000" y="130"/>
                  </a:lnTo>
                  <a:lnTo>
                    <a:pt x="977" y="128"/>
                  </a:lnTo>
                  <a:lnTo>
                    <a:pt x="955" y="127"/>
                  </a:lnTo>
                  <a:lnTo>
                    <a:pt x="928" y="129"/>
                  </a:lnTo>
                  <a:lnTo>
                    <a:pt x="905" y="133"/>
                  </a:lnTo>
                  <a:lnTo>
                    <a:pt x="887" y="139"/>
                  </a:lnTo>
                  <a:lnTo>
                    <a:pt x="876" y="145"/>
                  </a:lnTo>
                  <a:lnTo>
                    <a:pt x="861" y="155"/>
                  </a:lnTo>
                  <a:lnTo>
                    <a:pt x="844" y="159"/>
                  </a:lnTo>
                  <a:lnTo>
                    <a:pt x="829" y="160"/>
                  </a:lnTo>
                  <a:lnTo>
                    <a:pt x="813" y="156"/>
                  </a:lnTo>
                  <a:lnTo>
                    <a:pt x="798" y="149"/>
                  </a:lnTo>
                  <a:lnTo>
                    <a:pt x="786" y="136"/>
                  </a:lnTo>
                  <a:lnTo>
                    <a:pt x="776" y="122"/>
                  </a:lnTo>
                  <a:lnTo>
                    <a:pt x="772" y="106"/>
                  </a:lnTo>
                  <a:lnTo>
                    <a:pt x="771" y="89"/>
                  </a:lnTo>
                  <a:lnTo>
                    <a:pt x="775" y="74"/>
                  </a:lnTo>
                  <a:lnTo>
                    <a:pt x="783" y="59"/>
                  </a:lnTo>
                  <a:lnTo>
                    <a:pt x="794" y="47"/>
                  </a:lnTo>
                  <a:lnTo>
                    <a:pt x="820" y="30"/>
                  </a:lnTo>
                  <a:lnTo>
                    <a:pt x="846" y="18"/>
                  </a:lnTo>
                  <a:lnTo>
                    <a:pt x="874" y="10"/>
                  </a:lnTo>
                  <a:lnTo>
                    <a:pt x="901" y="5"/>
                  </a:lnTo>
                  <a:lnTo>
                    <a:pt x="928" y="1"/>
                  </a:lnTo>
                  <a:lnTo>
                    <a:pt x="9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1" name="Freeform 610">
              <a:extLst>
                <a:ext uri="{FF2B5EF4-FFF2-40B4-BE49-F238E27FC236}">
                  <a16:creationId xmlns:a16="http://schemas.microsoft.com/office/drawing/2014/main" id="{CBF70C50-D02B-47E5-BCE6-BD9DB2AB7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9138" y="3065463"/>
              <a:ext cx="223838" cy="220663"/>
            </a:xfrm>
            <a:custGeom>
              <a:avLst/>
              <a:gdLst>
                <a:gd name="T0" fmla="*/ 397 w 2252"/>
                <a:gd name="T1" fmla="*/ 1107 h 2226"/>
                <a:gd name="T2" fmla="*/ 475 w 2252"/>
                <a:gd name="T3" fmla="*/ 1185 h 2226"/>
                <a:gd name="T4" fmla="*/ 483 w 2252"/>
                <a:gd name="T5" fmla="*/ 1291 h 2226"/>
                <a:gd name="T6" fmla="*/ 509 w 2252"/>
                <a:gd name="T7" fmla="*/ 1317 h 2226"/>
                <a:gd name="T8" fmla="*/ 616 w 2252"/>
                <a:gd name="T9" fmla="*/ 1324 h 2226"/>
                <a:gd name="T10" fmla="*/ 693 w 2252"/>
                <a:gd name="T11" fmla="*/ 1400 h 2226"/>
                <a:gd name="T12" fmla="*/ 703 w 2252"/>
                <a:gd name="T13" fmla="*/ 1502 h 2226"/>
                <a:gd name="T14" fmla="*/ 731 w 2252"/>
                <a:gd name="T15" fmla="*/ 1529 h 2226"/>
                <a:gd name="T16" fmla="*/ 836 w 2252"/>
                <a:gd name="T17" fmla="*/ 1539 h 2226"/>
                <a:gd name="T18" fmla="*/ 912 w 2252"/>
                <a:gd name="T19" fmla="*/ 1616 h 2226"/>
                <a:gd name="T20" fmla="*/ 923 w 2252"/>
                <a:gd name="T21" fmla="*/ 1720 h 2226"/>
                <a:gd name="T22" fmla="*/ 951 w 2252"/>
                <a:gd name="T23" fmla="*/ 1748 h 2226"/>
                <a:gd name="T24" fmla="*/ 1054 w 2252"/>
                <a:gd name="T25" fmla="*/ 1756 h 2226"/>
                <a:gd name="T26" fmla="*/ 1132 w 2252"/>
                <a:gd name="T27" fmla="*/ 1833 h 2226"/>
                <a:gd name="T28" fmla="*/ 1140 w 2252"/>
                <a:gd name="T29" fmla="*/ 1939 h 2226"/>
                <a:gd name="T30" fmla="*/ 928 w 2252"/>
                <a:gd name="T31" fmla="*/ 2180 h 2226"/>
                <a:gd name="T32" fmla="*/ 839 w 2252"/>
                <a:gd name="T33" fmla="*/ 2225 h 2226"/>
                <a:gd name="T34" fmla="*/ 743 w 2252"/>
                <a:gd name="T35" fmla="*/ 2209 h 2226"/>
                <a:gd name="T36" fmla="*/ 669 w 2252"/>
                <a:gd name="T37" fmla="*/ 2134 h 2226"/>
                <a:gd name="T38" fmla="*/ 663 w 2252"/>
                <a:gd name="T39" fmla="*/ 2028 h 2226"/>
                <a:gd name="T40" fmla="*/ 644 w 2252"/>
                <a:gd name="T41" fmla="*/ 2001 h 2226"/>
                <a:gd name="T42" fmla="*/ 548 w 2252"/>
                <a:gd name="T43" fmla="*/ 2003 h 2226"/>
                <a:gd name="T44" fmla="*/ 465 w 2252"/>
                <a:gd name="T45" fmla="*/ 1942 h 2226"/>
                <a:gd name="T46" fmla="*/ 439 w 2252"/>
                <a:gd name="T47" fmla="*/ 1839 h 2226"/>
                <a:gd name="T48" fmla="*/ 447 w 2252"/>
                <a:gd name="T49" fmla="*/ 1775 h 2226"/>
                <a:gd name="T50" fmla="*/ 353 w 2252"/>
                <a:gd name="T51" fmla="*/ 1792 h 2226"/>
                <a:gd name="T52" fmla="*/ 265 w 2252"/>
                <a:gd name="T53" fmla="*/ 1749 h 2226"/>
                <a:gd name="T54" fmla="*/ 219 w 2252"/>
                <a:gd name="T55" fmla="*/ 1652 h 2226"/>
                <a:gd name="T56" fmla="*/ 244 w 2252"/>
                <a:gd name="T57" fmla="*/ 1551 h 2226"/>
                <a:gd name="T58" fmla="*/ 159 w 2252"/>
                <a:gd name="T59" fmla="*/ 1579 h 2226"/>
                <a:gd name="T60" fmla="*/ 66 w 2252"/>
                <a:gd name="T61" fmla="*/ 1549 h 2226"/>
                <a:gd name="T62" fmla="*/ 5 w 2252"/>
                <a:gd name="T63" fmla="*/ 1461 h 2226"/>
                <a:gd name="T64" fmla="*/ 15 w 2252"/>
                <a:gd name="T65" fmla="*/ 1355 h 2226"/>
                <a:gd name="T66" fmla="*/ 240 w 2252"/>
                <a:gd name="T67" fmla="*/ 1121 h 2226"/>
                <a:gd name="T68" fmla="*/ 1449 w 2252"/>
                <a:gd name="T69" fmla="*/ 0 h 2226"/>
                <a:gd name="T70" fmla="*/ 1551 w 2252"/>
                <a:gd name="T71" fmla="*/ 44 h 2226"/>
                <a:gd name="T72" fmla="*/ 2244 w 2252"/>
                <a:gd name="T73" fmla="*/ 752 h 2226"/>
                <a:gd name="T74" fmla="*/ 2244 w 2252"/>
                <a:gd name="T75" fmla="*/ 847 h 2226"/>
                <a:gd name="T76" fmla="*/ 1898 w 2252"/>
                <a:gd name="T77" fmla="*/ 1213 h 2226"/>
                <a:gd name="T78" fmla="*/ 1464 w 2252"/>
                <a:gd name="T79" fmla="*/ 797 h 2226"/>
                <a:gd name="T80" fmla="*/ 1040 w 2252"/>
                <a:gd name="T81" fmla="*/ 970 h 2226"/>
                <a:gd name="T82" fmla="*/ 964 w 2252"/>
                <a:gd name="T83" fmla="*/ 1071 h 2226"/>
                <a:gd name="T84" fmla="*/ 844 w 2252"/>
                <a:gd name="T85" fmla="*/ 1111 h 2226"/>
                <a:gd name="T86" fmla="*/ 723 w 2252"/>
                <a:gd name="T87" fmla="*/ 1072 h 2226"/>
                <a:gd name="T88" fmla="*/ 648 w 2252"/>
                <a:gd name="T89" fmla="*/ 973 h 2226"/>
                <a:gd name="T90" fmla="*/ 712 w 2252"/>
                <a:gd name="T91" fmla="*/ 397 h 2226"/>
                <a:gd name="T92" fmla="*/ 763 w 2252"/>
                <a:gd name="T93" fmla="*/ 290 h 2226"/>
                <a:gd name="T94" fmla="*/ 1349 w 2252"/>
                <a:gd name="T95" fmla="*/ 26 h 2226"/>
                <a:gd name="T96" fmla="*/ 1449 w 2252"/>
                <a:gd name="T97" fmla="*/ 0 h 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52" h="2226">
                  <a:moveTo>
                    <a:pt x="317" y="1094"/>
                  </a:moveTo>
                  <a:lnTo>
                    <a:pt x="344" y="1094"/>
                  </a:lnTo>
                  <a:lnTo>
                    <a:pt x="372" y="1098"/>
                  </a:lnTo>
                  <a:lnTo>
                    <a:pt x="397" y="1107"/>
                  </a:lnTo>
                  <a:lnTo>
                    <a:pt x="422" y="1121"/>
                  </a:lnTo>
                  <a:lnTo>
                    <a:pt x="444" y="1139"/>
                  </a:lnTo>
                  <a:lnTo>
                    <a:pt x="462" y="1161"/>
                  </a:lnTo>
                  <a:lnTo>
                    <a:pt x="475" y="1185"/>
                  </a:lnTo>
                  <a:lnTo>
                    <a:pt x="485" y="1211"/>
                  </a:lnTo>
                  <a:lnTo>
                    <a:pt x="489" y="1238"/>
                  </a:lnTo>
                  <a:lnTo>
                    <a:pt x="488" y="1265"/>
                  </a:lnTo>
                  <a:lnTo>
                    <a:pt x="483" y="1291"/>
                  </a:lnTo>
                  <a:lnTo>
                    <a:pt x="472" y="1317"/>
                  </a:lnTo>
                  <a:lnTo>
                    <a:pt x="459" y="1340"/>
                  </a:lnTo>
                  <a:lnTo>
                    <a:pt x="483" y="1327"/>
                  </a:lnTo>
                  <a:lnTo>
                    <a:pt x="509" y="1317"/>
                  </a:lnTo>
                  <a:lnTo>
                    <a:pt x="535" y="1311"/>
                  </a:lnTo>
                  <a:lnTo>
                    <a:pt x="562" y="1310"/>
                  </a:lnTo>
                  <a:lnTo>
                    <a:pt x="589" y="1315"/>
                  </a:lnTo>
                  <a:lnTo>
                    <a:pt x="616" y="1324"/>
                  </a:lnTo>
                  <a:lnTo>
                    <a:pt x="640" y="1337"/>
                  </a:lnTo>
                  <a:lnTo>
                    <a:pt x="662" y="1355"/>
                  </a:lnTo>
                  <a:lnTo>
                    <a:pt x="681" y="1377"/>
                  </a:lnTo>
                  <a:lnTo>
                    <a:pt x="693" y="1400"/>
                  </a:lnTo>
                  <a:lnTo>
                    <a:pt x="703" y="1424"/>
                  </a:lnTo>
                  <a:lnTo>
                    <a:pt x="707" y="1450"/>
                  </a:lnTo>
                  <a:lnTo>
                    <a:pt x="707" y="1476"/>
                  </a:lnTo>
                  <a:lnTo>
                    <a:pt x="703" y="1502"/>
                  </a:lnTo>
                  <a:lnTo>
                    <a:pt x="694" y="1527"/>
                  </a:lnTo>
                  <a:lnTo>
                    <a:pt x="681" y="1551"/>
                  </a:lnTo>
                  <a:lnTo>
                    <a:pt x="706" y="1537"/>
                  </a:lnTo>
                  <a:lnTo>
                    <a:pt x="731" y="1529"/>
                  </a:lnTo>
                  <a:lnTo>
                    <a:pt x="757" y="1525"/>
                  </a:lnTo>
                  <a:lnTo>
                    <a:pt x="784" y="1526"/>
                  </a:lnTo>
                  <a:lnTo>
                    <a:pt x="810" y="1530"/>
                  </a:lnTo>
                  <a:lnTo>
                    <a:pt x="836" y="1539"/>
                  </a:lnTo>
                  <a:lnTo>
                    <a:pt x="859" y="1553"/>
                  </a:lnTo>
                  <a:lnTo>
                    <a:pt x="881" y="1571"/>
                  </a:lnTo>
                  <a:lnTo>
                    <a:pt x="898" y="1592"/>
                  </a:lnTo>
                  <a:lnTo>
                    <a:pt x="912" y="1616"/>
                  </a:lnTo>
                  <a:lnTo>
                    <a:pt x="921" y="1641"/>
                  </a:lnTo>
                  <a:lnTo>
                    <a:pt x="927" y="1667"/>
                  </a:lnTo>
                  <a:lnTo>
                    <a:pt x="927" y="1694"/>
                  </a:lnTo>
                  <a:lnTo>
                    <a:pt x="923" y="1720"/>
                  </a:lnTo>
                  <a:lnTo>
                    <a:pt x="914" y="1745"/>
                  </a:lnTo>
                  <a:lnTo>
                    <a:pt x="902" y="1769"/>
                  </a:lnTo>
                  <a:lnTo>
                    <a:pt x="926" y="1756"/>
                  </a:lnTo>
                  <a:lnTo>
                    <a:pt x="951" y="1748"/>
                  </a:lnTo>
                  <a:lnTo>
                    <a:pt x="977" y="1743"/>
                  </a:lnTo>
                  <a:lnTo>
                    <a:pt x="1003" y="1743"/>
                  </a:lnTo>
                  <a:lnTo>
                    <a:pt x="1029" y="1748"/>
                  </a:lnTo>
                  <a:lnTo>
                    <a:pt x="1054" y="1756"/>
                  </a:lnTo>
                  <a:lnTo>
                    <a:pt x="1078" y="1769"/>
                  </a:lnTo>
                  <a:lnTo>
                    <a:pt x="1100" y="1787"/>
                  </a:lnTo>
                  <a:lnTo>
                    <a:pt x="1117" y="1809"/>
                  </a:lnTo>
                  <a:lnTo>
                    <a:pt x="1132" y="1833"/>
                  </a:lnTo>
                  <a:lnTo>
                    <a:pt x="1140" y="1858"/>
                  </a:lnTo>
                  <a:lnTo>
                    <a:pt x="1146" y="1885"/>
                  </a:lnTo>
                  <a:lnTo>
                    <a:pt x="1146" y="1912"/>
                  </a:lnTo>
                  <a:lnTo>
                    <a:pt x="1140" y="1939"/>
                  </a:lnTo>
                  <a:lnTo>
                    <a:pt x="1132" y="1965"/>
                  </a:lnTo>
                  <a:lnTo>
                    <a:pt x="1117" y="1989"/>
                  </a:lnTo>
                  <a:lnTo>
                    <a:pt x="1100" y="2011"/>
                  </a:lnTo>
                  <a:lnTo>
                    <a:pt x="928" y="2180"/>
                  </a:lnTo>
                  <a:lnTo>
                    <a:pt x="908" y="2197"/>
                  </a:lnTo>
                  <a:lnTo>
                    <a:pt x="886" y="2209"/>
                  </a:lnTo>
                  <a:lnTo>
                    <a:pt x="863" y="2219"/>
                  </a:lnTo>
                  <a:lnTo>
                    <a:pt x="839" y="2225"/>
                  </a:lnTo>
                  <a:lnTo>
                    <a:pt x="815" y="2226"/>
                  </a:lnTo>
                  <a:lnTo>
                    <a:pt x="791" y="2225"/>
                  </a:lnTo>
                  <a:lnTo>
                    <a:pt x="766" y="2219"/>
                  </a:lnTo>
                  <a:lnTo>
                    <a:pt x="743" y="2209"/>
                  </a:lnTo>
                  <a:lnTo>
                    <a:pt x="721" y="2197"/>
                  </a:lnTo>
                  <a:lnTo>
                    <a:pt x="702" y="2180"/>
                  </a:lnTo>
                  <a:lnTo>
                    <a:pt x="683" y="2158"/>
                  </a:lnTo>
                  <a:lnTo>
                    <a:pt x="669" y="2134"/>
                  </a:lnTo>
                  <a:lnTo>
                    <a:pt x="661" y="2108"/>
                  </a:lnTo>
                  <a:lnTo>
                    <a:pt x="657" y="2081"/>
                  </a:lnTo>
                  <a:lnTo>
                    <a:pt x="658" y="2054"/>
                  </a:lnTo>
                  <a:lnTo>
                    <a:pt x="663" y="2028"/>
                  </a:lnTo>
                  <a:lnTo>
                    <a:pt x="673" y="2002"/>
                  </a:lnTo>
                  <a:lnTo>
                    <a:pt x="688" y="1978"/>
                  </a:lnTo>
                  <a:lnTo>
                    <a:pt x="666" y="1992"/>
                  </a:lnTo>
                  <a:lnTo>
                    <a:pt x="644" y="2001"/>
                  </a:lnTo>
                  <a:lnTo>
                    <a:pt x="620" y="2009"/>
                  </a:lnTo>
                  <a:lnTo>
                    <a:pt x="596" y="2011"/>
                  </a:lnTo>
                  <a:lnTo>
                    <a:pt x="572" y="2009"/>
                  </a:lnTo>
                  <a:lnTo>
                    <a:pt x="548" y="2003"/>
                  </a:lnTo>
                  <a:lnTo>
                    <a:pt x="525" y="1994"/>
                  </a:lnTo>
                  <a:lnTo>
                    <a:pt x="503" y="1981"/>
                  </a:lnTo>
                  <a:lnTo>
                    <a:pt x="484" y="1964"/>
                  </a:lnTo>
                  <a:lnTo>
                    <a:pt x="465" y="1942"/>
                  </a:lnTo>
                  <a:lnTo>
                    <a:pt x="451" y="1918"/>
                  </a:lnTo>
                  <a:lnTo>
                    <a:pt x="443" y="1893"/>
                  </a:lnTo>
                  <a:lnTo>
                    <a:pt x="439" y="1866"/>
                  </a:lnTo>
                  <a:lnTo>
                    <a:pt x="439" y="1839"/>
                  </a:lnTo>
                  <a:lnTo>
                    <a:pt x="445" y="1812"/>
                  </a:lnTo>
                  <a:lnTo>
                    <a:pt x="454" y="1787"/>
                  </a:lnTo>
                  <a:lnTo>
                    <a:pt x="469" y="1762"/>
                  </a:lnTo>
                  <a:lnTo>
                    <a:pt x="447" y="1775"/>
                  </a:lnTo>
                  <a:lnTo>
                    <a:pt x="425" y="1786"/>
                  </a:lnTo>
                  <a:lnTo>
                    <a:pt x="402" y="1792"/>
                  </a:lnTo>
                  <a:lnTo>
                    <a:pt x="378" y="1794"/>
                  </a:lnTo>
                  <a:lnTo>
                    <a:pt x="353" y="1792"/>
                  </a:lnTo>
                  <a:lnTo>
                    <a:pt x="330" y="1787"/>
                  </a:lnTo>
                  <a:lnTo>
                    <a:pt x="307" y="1778"/>
                  </a:lnTo>
                  <a:lnTo>
                    <a:pt x="285" y="1765"/>
                  </a:lnTo>
                  <a:lnTo>
                    <a:pt x="265" y="1749"/>
                  </a:lnTo>
                  <a:lnTo>
                    <a:pt x="247" y="1727"/>
                  </a:lnTo>
                  <a:lnTo>
                    <a:pt x="233" y="1703"/>
                  </a:lnTo>
                  <a:lnTo>
                    <a:pt x="224" y="1678"/>
                  </a:lnTo>
                  <a:lnTo>
                    <a:pt x="219" y="1652"/>
                  </a:lnTo>
                  <a:lnTo>
                    <a:pt x="219" y="1626"/>
                  </a:lnTo>
                  <a:lnTo>
                    <a:pt x="223" y="1599"/>
                  </a:lnTo>
                  <a:lnTo>
                    <a:pt x="231" y="1575"/>
                  </a:lnTo>
                  <a:lnTo>
                    <a:pt x="244" y="1551"/>
                  </a:lnTo>
                  <a:lnTo>
                    <a:pt x="224" y="1562"/>
                  </a:lnTo>
                  <a:lnTo>
                    <a:pt x="203" y="1570"/>
                  </a:lnTo>
                  <a:lnTo>
                    <a:pt x="181" y="1577"/>
                  </a:lnTo>
                  <a:lnTo>
                    <a:pt x="159" y="1579"/>
                  </a:lnTo>
                  <a:lnTo>
                    <a:pt x="135" y="1577"/>
                  </a:lnTo>
                  <a:lnTo>
                    <a:pt x="111" y="1570"/>
                  </a:lnTo>
                  <a:lnTo>
                    <a:pt x="88" y="1562"/>
                  </a:lnTo>
                  <a:lnTo>
                    <a:pt x="66" y="1549"/>
                  </a:lnTo>
                  <a:lnTo>
                    <a:pt x="46" y="1532"/>
                  </a:lnTo>
                  <a:lnTo>
                    <a:pt x="28" y="1510"/>
                  </a:lnTo>
                  <a:lnTo>
                    <a:pt x="15" y="1487"/>
                  </a:lnTo>
                  <a:lnTo>
                    <a:pt x="5" y="1461"/>
                  </a:lnTo>
                  <a:lnTo>
                    <a:pt x="0" y="1434"/>
                  </a:lnTo>
                  <a:lnTo>
                    <a:pt x="0" y="1407"/>
                  </a:lnTo>
                  <a:lnTo>
                    <a:pt x="5" y="1381"/>
                  </a:lnTo>
                  <a:lnTo>
                    <a:pt x="15" y="1355"/>
                  </a:lnTo>
                  <a:lnTo>
                    <a:pt x="28" y="1330"/>
                  </a:lnTo>
                  <a:lnTo>
                    <a:pt x="46" y="1308"/>
                  </a:lnTo>
                  <a:lnTo>
                    <a:pt x="218" y="1139"/>
                  </a:lnTo>
                  <a:lnTo>
                    <a:pt x="240" y="1121"/>
                  </a:lnTo>
                  <a:lnTo>
                    <a:pt x="265" y="1107"/>
                  </a:lnTo>
                  <a:lnTo>
                    <a:pt x="290" y="1098"/>
                  </a:lnTo>
                  <a:lnTo>
                    <a:pt x="317" y="1094"/>
                  </a:lnTo>
                  <a:close/>
                  <a:moveTo>
                    <a:pt x="1449" y="0"/>
                  </a:moveTo>
                  <a:lnTo>
                    <a:pt x="1477" y="3"/>
                  </a:lnTo>
                  <a:lnTo>
                    <a:pt x="1504" y="12"/>
                  </a:lnTo>
                  <a:lnTo>
                    <a:pt x="1529" y="25"/>
                  </a:lnTo>
                  <a:lnTo>
                    <a:pt x="1551" y="44"/>
                  </a:lnTo>
                  <a:lnTo>
                    <a:pt x="2206" y="692"/>
                  </a:lnTo>
                  <a:lnTo>
                    <a:pt x="2222" y="710"/>
                  </a:lnTo>
                  <a:lnTo>
                    <a:pt x="2235" y="730"/>
                  </a:lnTo>
                  <a:lnTo>
                    <a:pt x="2244" y="752"/>
                  </a:lnTo>
                  <a:lnTo>
                    <a:pt x="2249" y="776"/>
                  </a:lnTo>
                  <a:lnTo>
                    <a:pt x="2252" y="800"/>
                  </a:lnTo>
                  <a:lnTo>
                    <a:pt x="2249" y="824"/>
                  </a:lnTo>
                  <a:lnTo>
                    <a:pt x="2244" y="847"/>
                  </a:lnTo>
                  <a:lnTo>
                    <a:pt x="2235" y="869"/>
                  </a:lnTo>
                  <a:lnTo>
                    <a:pt x="2222" y="890"/>
                  </a:lnTo>
                  <a:lnTo>
                    <a:pt x="2206" y="908"/>
                  </a:lnTo>
                  <a:lnTo>
                    <a:pt x="1898" y="1213"/>
                  </a:lnTo>
                  <a:lnTo>
                    <a:pt x="1895" y="1215"/>
                  </a:lnTo>
                  <a:lnTo>
                    <a:pt x="1892" y="1217"/>
                  </a:lnTo>
                  <a:lnTo>
                    <a:pt x="1890" y="1219"/>
                  </a:lnTo>
                  <a:lnTo>
                    <a:pt x="1464" y="797"/>
                  </a:lnTo>
                  <a:lnTo>
                    <a:pt x="1195" y="532"/>
                  </a:lnTo>
                  <a:lnTo>
                    <a:pt x="1103" y="570"/>
                  </a:lnTo>
                  <a:lnTo>
                    <a:pt x="1047" y="938"/>
                  </a:lnTo>
                  <a:lnTo>
                    <a:pt x="1040" y="970"/>
                  </a:lnTo>
                  <a:lnTo>
                    <a:pt x="1027" y="1000"/>
                  </a:lnTo>
                  <a:lnTo>
                    <a:pt x="1009" y="1027"/>
                  </a:lnTo>
                  <a:lnTo>
                    <a:pt x="989" y="1052"/>
                  </a:lnTo>
                  <a:lnTo>
                    <a:pt x="964" y="1071"/>
                  </a:lnTo>
                  <a:lnTo>
                    <a:pt x="937" y="1088"/>
                  </a:lnTo>
                  <a:lnTo>
                    <a:pt x="908" y="1100"/>
                  </a:lnTo>
                  <a:lnTo>
                    <a:pt x="876" y="1108"/>
                  </a:lnTo>
                  <a:lnTo>
                    <a:pt x="844" y="1111"/>
                  </a:lnTo>
                  <a:lnTo>
                    <a:pt x="813" y="1108"/>
                  </a:lnTo>
                  <a:lnTo>
                    <a:pt x="780" y="1101"/>
                  </a:lnTo>
                  <a:lnTo>
                    <a:pt x="750" y="1089"/>
                  </a:lnTo>
                  <a:lnTo>
                    <a:pt x="723" y="1072"/>
                  </a:lnTo>
                  <a:lnTo>
                    <a:pt x="698" y="1052"/>
                  </a:lnTo>
                  <a:lnTo>
                    <a:pt x="677" y="1028"/>
                  </a:lnTo>
                  <a:lnTo>
                    <a:pt x="661" y="1002"/>
                  </a:lnTo>
                  <a:lnTo>
                    <a:pt x="648" y="973"/>
                  </a:lnTo>
                  <a:lnTo>
                    <a:pt x="640" y="942"/>
                  </a:lnTo>
                  <a:lnTo>
                    <a:pt x="638" y="910"/>
                  </a:lnTo>
                  <a:lnTo>
                    <a:pt x="640" y="876"/>
                  </a:lnTo>
                  <a:lnTo>
                    <a:pt x="712" y="397"/>
                  </a:lnTo>
                  <a:lnTo>
                    <a:pt x="719" y="367"/>
                  </a:lnTo>
                  <a:lnTo>
                    <a:pt x="730" y="340"/>
                  </a:lnTo>
                  <a:lnTo>
                    <a:pt x="744" y="314"/>
                  </a:lnTo>
                  <a:lnTo>
                    <a:pt x="763" y="290"/>
                  </a:lnTo>
                  <a:lnTo>
                    <a:pt x="785" y="270"/>
                  </a:lnTo>
                  <a:lnTo>
                    <a:pt x="809" y="253"/>
                  </a:lnTo>
                  <a:lnTo>
                    <a:pt x="837" y="240"/>
                  </a:lnTo>
                  <a:lnTo>
                    <a:pt x="1349" y="26"/>
                  </a:lnTo>
                  <a:lnTo>
                    <a:pt x="1369" y="20"/>
                  </a:lnTo>
                  <a:lnTo>
                    <a:pt x="1395" y="9"/>
                  </a:lnTo>
                  <a:lnTo>
                    <a:pt x="1422" y="2"/>
                  </a:lnTo>
                  <a:lnTo>
                    <a:pt x="14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8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B22738A-DF6A-4DF3-9951-0EA5723AD68F}"/>
              </a:ext>
            </a:extLst>
          </p:cNvPr>
          <p:cNvGrpSpPr/>
          <p:nvPr/>
        </p:nvGrpSpPr>
        <p:grpSpPr>
          <a:xfrm>
            <a:off x="250825" y="1125538"/>
            <a:ext cx="4085557" cy="5039766"/>
            <a:chOff x="250825" y="1125538"/>
            <a:chExt cx="4085557" cy="50397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6F122D-464D-46CF-8024-CF5E71A9B846}"/>
                </a:ext>
              </a:extLst>
            </p:cNvPr>
            <p:cNvSpPr/>
            <p:nvPr/>
          </p:nvSpPr>
          <p:spPr>
            <a:xfrm>
              <a:off x="250825" y="1125538"/>
              <a:ext cx="4085557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 err="1"/>
                <a:t>Hulamin’s</a:t>
              </a:r>
              <a:r>
                <a:rPr lang="en-GB" b="1" dirty="0"/>
                <a:t> current exposure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0F31CF-02DD-4895-B4DA-6B2E65588DAB}"/>
                </a:ext>
              </a:extLst>
            </p:cNvPr>
            <p:cNvSpPr/>
            <p:nvPr/>
          </p:nvSpPr>
          <p:spPr>
            <a:xfrm>
              <a:off x="370353" y="3068960"/>
              <a:ext cx="3846500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Thermal management </a:t>
              </a:r>
            </a:p>
            <a:p>
              <a:pPr marL="88900" indent="-8890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Battery housing and chassis for EV</a:t>
              </a:r>
            </a:p>
            <a:p>
              <a:pPr marL="88900" indent="-8890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Suspension components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284055-276E-4F6A-8B8F-DED6B5F285E9}"/>
              </a:ext>
            </a:extLst>
          </p:cNvPr>
          <p:cNvGrpSpPr/>
          <p:nvPr/>
        </p:nvGrpSpPr>
        <p:grpSpPr>
          <a:xfrm>
            <a:off x="4807618" y="1125538"/>
            <a:ext cx="4085557" cy="5039766"/>
            <a:chOff x="4807618" y="1125538"/>
            <a:chExt cx="4085557" cy="50397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2E7FD7-5B90-44E6-B32E-23ECBEDD6BE3}"/>
                </a:ext>
              </a:extLst>
            </p:cNvPr>
            <p:cNvSpPr/>
            <p:nvPr/>
          </p:nvSpPr>
          <p:spPr>
            <a:xfrm>
              <a:off x="4807618" y="1125538"/>
              <a:ext cx="4085557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Options available for Hulamin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8B9EF3-34AE-4F94-9D09-B145CA94836C}"/>
                </a:ext>
              </a:extLst>
            </p:cNvPr>
            <p:cNvSpPr/>
            <p:nvPr/>
          </p:nvSpPr>
          <p:spPr>
            <a:xfrm>
              <a:off x="4927146" y="3068960"/>
              <a:ext cx="3846500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Auto Body Sheet (feasibility study completed)</a:t>
              </a:r>
            </a:p>
            <a:p>
              <a:pPr marL="88900" indent="-8890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Aluminium battery foil (emerging interest)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Hulamin, Aluminium and </a:t>
            </a:r>
            <a:br>
              <a:rPr lang="en-US" dirty="0"/>
            </a:br>
            <a:r>
              <a:rPr lang="en-US" dirty="0"/>
              <a:t>the future of Mobility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A4ABD0-2780-4149-84DF-C001F05905C0}"/>
              </a:ext>
            </a:extLst>
          </p:cNvPr>
          <p:cNvGrpSpPr/>
          <p:nvPr/>
        </p:nvGrpSpPr>
        <p:grpSpPr>
          <a:xfrm>
            <a:off x="1631006" y="1556792"/>
            <a:ext cx="5881987" cy="1324286"/>
            <a:chOff x="1631006" y="1556792"/>
            <a:chExt cx="5881987" cy="13242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D7BCD1-A4DA-44E0-8B7B-87547A3579F2}"/>
                </a:ext>
              </a:extLst>
            </p:cNvPr>
            <p:cNvSpPr/>
            <p:nvPr/>
          </p:nvSpPr>
          <p:spPr>
            <a:xfrm>
              <a:off x="1631006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527AED2-B2BB-40F7-9293-E4856337DDCE}"/>
                </a:ext>
              </a:extLst>
            </p:cNvPr>
            <p:cNvSpPr/>
            <p:nvPr/>
          </p:nvSpPr>
          <p:spPr>
            <a:xfrm>
              <a:off x="6187799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76CDC31-4103-461C-B73E-0A3F326BF7CB}"/>
                </a:ext>
              </a:extLst>
            </p:cNvPr>
            <p:cNvGrpSpPr/>
            <p:nvPr/>
          </p:nvGrpSpPr>
          <p:grpSpPr>
            <a:xfrm>
              <a:off x="1897941" y="1822891"/>
              <a:ext cx="791324" cy="792088"/>
              <a:chOff x="-1935163" y="1206500"/>
              <a:chExt cx="3289300" cy="3292476"/>
            </a:xfrm>
            <a:solidFill>
              <a:schemeClr val="accent1"/>
            </a:solidFill>
          </p:grpSpPr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8F475815-1401-4A1C-97E9-06CDBF9FF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935163" y="1206500"/>
                <a:ext cx="852488" cy="862013"/>
              </a:xfrm>
              <a:custGeom>
                <a:avLst/>
                <a:gdLst>
                  <a:gd name="T0" fmla="*/ 46 w 97"/>
                  <a:gd name="T1" fmla="*/ 65 h 98"/>
                  <a:gd name="T2" fmla="*/ 55 w 97"/>
                  <a:gd name="T3" fmla="*/ 58 h 98"/>
                  <a:gd name="T4" fmla="*/ 62 w 97"/>
                  <a:gd name="T5" fmla="*/ 64 h 98"/>
                  <a:gd name="T6" fmla="*/ 49 w 97"/>
                  <a:gd name="T7" fmla="*/ 73 h 98"/>
                  <a:gd name="T8" fmla="*/ 46 w 97"/>
                  <a:gd name="T9" fmla="*/ 65 h 98"/>
                  <a:gd name="T10" fmla="*/ 15 w 97"/>
                  <a:gd name="T11" fmla="*/ 30 h 98"/>
                  <a:gd name="T12" fmla="*/ 32 w 97"/>
                  <a:gd name="T13" fmla="*/ 15 h 98"/>
                  <a:gd name="T14" fmla="*/ 35 w 97"/>
                  <a:gd name="T15" fmla="*/ 15 h 98"/>
                  <a:gd name="T16" fmla="*/ 54 w 97"/>
                  <a:gd name="T17" fmla="*/ 41 h 98"/>
                  <a:gd name="T18" fmla="*/ 31 w 97"/>
                  <a:gd name="T19" fmla="*/ 56 h 98"/>
                  <a:gd name="T20" fmla="*/ 15 w 97"/>
                  <a:gd name="T21" fmla="*/ 31 h 98"/>
                  <a:gd name="T22" fmla="*/ 15 w 97"/>
                  <a:gd name="T23" fmla="*/ 30 h 98"/>
                  <a:gd name="T24" fmla="*/ 0 w 97"/>
                  <a:gd name="T25" fmla="*/ 28 h 98"/>
                  <a:gd name="T26" fmla="*/ 0 w 97"/>
                  <a:gd name="T27" fmla="*/ 35 h 98"/>
                  <a:gd name="T28" fmla="*/ 21 w 97"/>
                  <a:gd name="T29" fmla="*/ 68 h 98"/>
                  <a:gd name="T30" fmla="*/ 14 w 97"/>
                  <a:gd name="T31" fmla="*/ 90 h 98"/>
                  <a:gd name="T32" fmla="*/ 21 w 97"/>
                  <a:gd name="T33" fmla="*/ 98 h 98"/>
                  <a:gd name="T34" fmla="*/ 34 w 97"/>
                  <a:gd name="T35" fmla="*/ 77 h 98"/>
                  <a:gd name="T36" fmla="*/ 44 w 97"/>
                  <a:gd name="T37" fmla="*/ 91 h 98"/>
                  <a:gd name="T38" fmla="*/ 47 w 97"/>
                  <a:gd name="T39" fmla="*/ 91 h 98"/>
                  <a:gd name="T40" fmla="*/ 82 w 97"/>
                  <a:gd name="T41" fmla="*/ 66 h 98"/>
                  <a:gd name="T42" fmla="*/ 70 w 97"/>
                  <a:gd name="T43" fmla="*/ 50 h 98"/>
                  <a:gd name="T44" fmla="*/ 97 w 97"/>
                  <a:gd name="T45" fmla="*/ 44 h 98"/>
                  <a:gd name="T46" fmla="*/ 69 w 97"/>
                  <a:gd name="T47" fmla="*/ 35 h 98"/>
                  <a:gd name="T48" fmla="*/ 36 w 97"/>
                  <a:gd name="T49" fmla="*/ 0 h 98"/>
                  <a:gd name="T50" fmla="*/ 31 w 97"/>
                  <a:gd name="T51" fmla="*/ 0 h 98"/>
                  <a:gd name="T52" fmla="*/ 0 w 97"/>
                  <a:gd name="T53" fmla="*/ 2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7" h="98">
                    <a:moveTo>
                      <a:pt x="46" y="65"/>
                    </a:moveTo>
                    <a:cubicBezTo>
                      <a:pt x="46" y="63"/>
                      <a:pt x="54" y="59"/>
                      <a:pt x="55" y="58"/>
                    </a:cubicBezTo>
                    <a:lnTo>
                      <a:pt x="62" y="64"/>
                    </a:lnTo>
                    <a:lnTo>
                      <a:pt x="49" y="73"/>
                    </a:lnTo>
                    <a:cubicBezTo>
                      <a:pt x="48" y="70"/>
                      <a:pt x="46" y="67"/>
                      <a:pt x="46" y="65"/>
                    </a:cubicBezTo>
                    <a:close/>
                    <a:moveTo>
                      <a:pt x="15" y="30"/>
                    </a:moveTo>
                    <a:cubicBezTo>
                      <a:pt x="15" y="25"/>
                      <a:pt x="30" y="15"/>
                      <a:pt x="32" y="15"/>
                    </a:cubicBezTo>
                    <a:lnTo>
                      <a:pt x="35" y="15"/>
                    </a:lnTo>
                    <a:cubicBezTo>
                      <a:pt x="39" y="15"/>
                      <a:pt x="53" y="37"/>
                      <a:pt x="54" y="41"/>
                    </a:cubicBezTo>
                    <a:lnTo>
                      <a:pt x="31" y="56"/>
                    </a:lnTo>
                    <a:cubicBezTo>
                      <a:pt x="29" y="52"/>
                      <a:pt x="15" y="33"/>
                      <a:pt x="15" y="31"/>
                    </a:cubicBezTo>
                    <a:lnTo>
                      <a:pt x="15" y="30"/>
                    </a:lnTo>
                    <a:close/>
                    <a:moveTo>
                      <a:pt x="0" y="28"/>
                    </a:moveTo>
                    <a:lnTo>
                      <a:pt x="0" y="35"/>
                    </a:lnTo>
                    <a:cubicBezTo>
                      <a:pt x="0" y="39"/>
                      <a:pt x="21" y="65"/>
                      <a:pt x="21" y="68"/>
                    </a:cubicBezTo>
                    <a:cubicBezTo>
                      <a:pt x="21" y="72"/>
                      <a:pt x="14" y="88"/>
                      <a:pt x="14" y="90"/>
                    </a:cubicBezTo>
                    <a:cubicBezTo>
                      <a:pt x="14" y="94"/>
                      <a:pt x="17" y="98"/>
                      <a:pt x="21" y="98"/>
                    </a:cubicBezTo>
                    <a:cubicBezTo>
                      <a:pt x="29" y="98"/>
                      <a:pt x="32" y="84"/>
                      <a:pt x="34" y="77"/>
                    </a:cubicBezTo>
                    <a:cubicBezTo>
                      <a:pt x="38" y="80"/>
                      <a:pt x="38" y="91"/>
                      <a:pt x="44" y="91"/>
                    </a:cubicBezTo>
                    <a:lnTo>
                      <a:pt x="47" y="91"/>
                    </a:lnTo>
                    <a:cubicBezTo>
                      <a:pt x="53" y="91"/>
                      <a:pt x="82" y="71"/>
                      <a:pt x="82" y="66"/>
                    </a:cubicBezTo>
                    <a:cubicBezTo>
                      <a:pt x="82" y="60"/>
                      <a:pt x="73" y="55"/>
                      <a:pt x="70" y="50"/>
                    </a:cubicBezTo>
                    <a:cubicBezTo>
                      <a:pt x="80" y="50"/>
                      <a:pt x="97" y="57"/>
                      <a:pt x="97" y="44"/>
                    </a:cubicBezTo>
                    <a:cubicBezTo>
                      <a:pt x="97" y="36"/>
                      <a:pt x="77" y="35"/>
                      <a:pt x="69" y="35"/>
                    </a:cubicBezTo>
                    <a:cubicBezTo>
                      <a:pt x="63" y="25"/>
                      <a:pt x="50" y="0"/>
                      <a:pt x="36" y="0"/>
                    </a:cubicBezTo>
                    <a:lnTo>
                      <a:pt x="31" y="0"/>
                    </a:lnTo>
                    <a:cubicBezTo>
                      <a:pt x="21" y="0"/>
                      <a:pt x="0" y="16"/>
                      <a:pt x="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963915CD-B368-4333-8149-B170175839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487488" y="1954213"/>
                <a:ext cx="2841625" cy="2544763"/>
              </a:xfrm>
              <a:custGeom>
                <a:avLst/>
                <a:gdLst>
                  <a:gd name="T0" fmla="*/ 76 w 323"/>
                  <a:gd name="T1" fmla="*/ 246 h 289"/>
                  <a:gd name="T2" fmla="*/ 171 w 323"/>
                  <a:gd name="T3" fmla="*/ 215 h 289"/>
                  <a:gd name="T4" fmla="*/ 204 w 323"/>
                  <a:gd name="T5" fmla="*/ 215 h 289"/>
                  <a:gd name="T6" fmla="*/ 264 w 323"/>
                  <a:gd name="T7" fmla="*/ 221 h 289"/>
                  <a:gd name="T8" fmla="*/ 308 w 323"/>
                  <a:gd name="T9" fmla="*/ 244 h 289"/>
                  <a:gd name="T10" fmla="*/ 204 w 323"/>
                  <a:gd name="T11" fmla="*/ 274 h 289"/>
                  <a:gd name="T12" fmla="*/ 171 w 323"/>
                  <a:gd name="T13" fmla="*/ 274 h 289"/>
                  <a:gd name="T14" fmla="*/ 117 w 323"/>
                  <a:gd name="T15" fmla="*/ 267 h 289"/>
                  <a:gd name="T16" fmla="*/ 76 w 323"/>
                  <a:gd name="T17" fmla="*/ 246 h 289"/>
                  <a:gd name="T18" fmla="*/ 292 w 323"/>
                  <a:gd name="T19" fmla="*/ 208 h 289"/>
                  <a:gd name="T20" fmla="*/ 257 w 323"/>
                  <a:gd name="T21" fmla="*/ 178 h 289"/>
                  <a:gd name="T22" fmla="*/ 186 w 323"/>
                  <a:gd name="T23" fmla="*/ 119 h 289"/>
                  <a:gd name="T24" fmla="*/ 45 w 323"/>
                  <a:gd name="T25" fmla="*/ 0 h 289"/>
                  <a:gd name="T26" fmla="*/ 44 w 323"/>
                  <a:gd name="T27" fmla="*/ 0 h 289"/>
                  <a:gd name="T28" fmla="*/ 36 w 323"/>
                  <a:gd name="T29" fmla="*/ 8 h 289"/>
                  <a:gd name="T30" fmla="*/ 92 w 323"/>
                  <a:gd name="T31" fmla="*/ 59 h 289"/>
                  <a:gd name="T32" fmla="*/ 150 w 323"/>
                  <a:gd name="T33" fmla="*/ 108 h 289"/>
                  <a:gd name="T34" fmla="*/ 208 w 323"/>
                  <a:gd name="T35" fmla="*/ 157 h 289"/>
                  <a:gd name="T36" fmla="*/ 266 w 323"/>
                  <a:gd name="T37" fmla="*/ 206 h 289"/>
                  <a:gd name="T38" fmla="*/ 199 w 323"/>
                  <a:gd name="T39" fmla="*/ 199 h 289"/>
                  <a:gd name="T40" fmla="*/ 199 w 323"/>
                  <a:gd name="T41" fmla="*/ 200 h 289"/>
                  <a:gd name="T42" fmla="*/ 180 w 323"/>
                  <a:gd name="T43" fmla="*/ 200 h 289"/>
                  <a:gd name="T44" fmla="*/ 71 w 323"/>
                  <a:gd name="T45" fmla="*/ 226 h 289"/>
                  <a:gd name="T46" fmla="*/ 56 w 323"/>
                  <a:gd name="T47" fmla="*/ 174 h 289"/>
                  <a:gd name="T48" fmla="*/ 41 w 323"/>
                  <a:gd name="T49" fmla="*/ 122 h 289"/>
                  <a:gd name="T50" fmla="*/ 26 w 323"/>
                  <a:gd name="T51" fmla="*/ 70 h 289"/>
                  <a:gd name="T52" fmla="*/ 19 w 323"/>
                  <a:gd name="T53" fmla="*/ 43 h 289"/>
                  <a:gd name="T54" fmla="*/ 7 w 323"/>
                  <a:gd name="T55" fmla="*/ 22 h 289"/>
                  <a:gd name="T56" fmla="*/ 0 w 323"/>
                  <a:gd name="T57" fmla="*/ 29 h 289"/>
                  <a:gd name="T58" fmla="*/ 24 w 323"/>
                  <a:gd name="T59" fmla="*/ 116 h 289"/>
                  <a:gd name="T60" fmla="*/ 49 w 323"/>
                  <a:gd name="T61" fmla="*/ 202 h 289"/>
                  <a:gd name="T62" fmla="*/ 61 w 323"/>
                  <a:gd name="T63" fmla="*/ 246 h 289"/>
                  <a:gd name="T64" fmla="*/ 89 w 323"/>
                  <a:gd name="T65" fmla="*/ 273 h 289"/>
                  <a:gd name="T66" fmla="*/ 183 w 323"/>
                  <a:gd name="T67" fmla="*/ 289 h 289"/>
                  <a:gd name="T68" fmla="*/ 208 w 323"/>
                  <a:gd name="T69" fmla="*/ 289 h 289"/>
                  <a:gd name="T70" fmla="*/ 323 w 323"/>
                  <a:gd name="T71" fmla="*/ 248 h 289"/>
                  <a:gd name="T72" fmla="*/ 323 w 323"/>
                  <a:gd name="T73" fmla="*/ 243 h 289"/>
                  <a:gd name="T74" fmla="*/ 292 w 323"/>
                  <a:gd name="T75" fmla="*/ 20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23" h="289">
                    <a:moveTo>
                      <a:pt x="76" y="246"/>
                    </a:moveTo>
                    <a:cubicBezTo>
                      <a:pt x="76" y="227"/>
                      <a:pt x="146" y="215"/>
                      <a:pt x="171" y="215"/>
                    </a:cubicBezTo>
                    <a:lnTo>
                      <a:pt x="204" y="215"/>
                    </a:lnTo>
                    <a:cubicBezTo>
                      <a:pt x="225" y="215"/>
                      <a:pt x="246" y="217"/>
                      <a:pt x="264" y="221"/>
                    </a:cubicBezTo>
                    <a:cubicBezTo>
                      <a:pt x="274" y="223"/>
                      <a:pt x="308" y="234"/>
                      <a:pt x="308" y="244"/>
                    </a:cubicBezTo>
                    <a:cubicBezTo>
                      <a:pt x="308" y="265"/>
                      <a:pt x="232" y="274"/>
                      <a:pt x="204" y="274"/>
                    </a:cubicBezTo>
                    <a:lnTo>
                      <a:pt x="171" y="274"/>
                    </a:lnTo>
                    <a:cubicBezTo>
                      <a:pt x="152" y="274"/>
                      <a:pt x="134" y="270"/>
                      <a:pt x="117" y="267"/>
                    </a:cubicBezTo>
                    <a:cubicBezTo>
                      <a:pt x="108" y="265"/>
                      <a:pt x="76" y="254"/>
                      <a:pt x="76" y="246"/>
                    </a:cubicBezTo>
                    <a:close/>
                    <a:moveTo>
                      <a:pt x="292" y="208"/>
                    </a:moveTo>
                    <a:cubicBezTo>
                      <a:pt x="281" y="200"/>
                      <a:pt x="267" y="188"/>
                      <a:pt x="257" y="178"/>
                    </a:cubicBezTo>
                    <a:cubicBezTo>
                      <a:pt x="235" y="158"/>
                      <a:pt x="209" y="138"/>
                      <a:pt x="186" y="119"/>
                    </a:cubicBezTo>
                    <a:cubicBezTo>
                      <a:pt x="172" y="107"/>
                      <a:pt x="49" y="0"/>
                      <a:pt x="45" y="0"/>
                    </a:cubicBezTo>
                    <a:lnTo>
                      <a:pt x="44" y="0"/>
                    </a:lnTo>
                    <a:cubicBezTo>
                      <a:pt x="39" y="0"/>
                      <a:pt x="36" y="3"/>
                      <a:pt x="36" y="8"/>
                    </a:cubicBezTo>
                    <a:cubicBezTo>
                      <a:pt x="36" y="12"/>
                      <a:pt x="86" y="54"/>
                      <a:pt x="92" y="59"/>
                    </a:cubicBezTo>
                    <a:cubicBezTo>
                      <a:pt x="112" y="73"/>
                      <a:pt x="131" y="92"/>
                      <a:pt x="150" y="108"/>
                    </a:cubicBezTo>
                    <a:cubicBezTo>
                      <a:pt x="170" y="124"/>
                      <a:pt x="189" y="140"/>
                      <a:pt x="208" y="157"/>
                    </a:cubicBezTo>
                    <a:cubicBezTo>
                      <a:pt x="217" y="164"/>
                      <a:pt x="262" y="200"/>
                      <a:pt x="266" y="206"/>
                    </a:cubicBezTo>
                    <a:lnTo>
                      <a:pt x="199" y="199"/>
                    </a:lnTo>
                    <a:lnTo>
                      <a:pt x="199" y="200"/>
                    </a:lnTo>
                    <a:lnTo>
                      <a:pt x="180" y="200"/>
                    </a:lnTo>
                    <a:cubicBezTo>
                      <a:pt x="136" y="200"/>
                      <a:pt x="97" y="208"/>
                      <a:pt x="71" y="226"/>
                    </a:cubicBezTo>
                    <a:cubicBezTo>
                      <a:pt x="67" y="217"/>
                      <a:pt x="59" y="186"/>
                      <a:pt x="56" y="174"/>
                    </a:cubicBezTo>
                    <a:cubicBezTo>
                      <a:pt x="51" y="156"/>
                      <a:pt x="46" y="140"/>
                      <a:pt x="41" y="122"/>
                    </a:cubicBezTo>
                    <a:cubicBezTo>
                      <a:pt x="37" y="104"/>
                      <a:pt x="31" y="86"/>
                      <a:pt x="26" y="70"/>
                    </a:cubicBezTo>
                    <a:cubicBezTo>
                      <a:pt x="24" y="60"/>
                      <a:pt x="21" y="53"/>
                      <a:pt x="19" y="43"/>
                    </a:cubicBezTo>
                    <a:cubicBezTo>
                      <a:pt x="16" y="36"/>
                      <a:pt x="15" y="22"/>
                      <a:pt x="7" y="22"/>
                    </a:cubicBezTo>
                    <a:cubicBezTo>
                      <a:pt x="2" y="22"/>
                      <a:pt x="0" y="24"/>
                      <a:pt x="0" y="29"/>
                    </a:cubicBezTo>
                    <a:cubicBezTo>
                      <a:pt x="0" y="37"/>
                      <a:pt x="20" y="104"/>
                      <a:pt x="24" y="116"/>
                    </a:cubicBezTo>
                    <a:cubicBezTo>
                      <a:pt x="32" y="144"/>
                      <a:pt x="42" y="174"/>
                      <a:pt x="49" y="202"/>
                    </a:cubicBezTo>
                    <a:cubicBezTo>
                      <a:pt x="52" y="216"/>
                      <a:pt x="59" y="233"/>
                      <a:pt x="61" y="246"/>
                    </a:cubicBezTo>
                    <a:cubicBezTo>
                      <a:pt x="63" y="260"/>
                      <a:pt x="77" y="268"/>
                      <a:pt x="89" y="273"/>
                    </a:cubicBezTo>
                    <a:cubicBezTo>
                      <a:pt x="112" y="283"/>
                      <a:pt x="149" y="289"/>
                      <a:pt x="183" y="289"/>
                    </a:cubicBezTo>
                    <a:lnTo>
                      <a:pt x="208" y="289"/>
                    </a:lnTo>
                    <a:cubicBezTo>
                      <a:pt x="242" y="289"/>
                      <a:pt x="323" y="276"/>
                      <a:pt x="323" y="248"/>
                    </a:cubicBezTo>
                    <a:lnTo>
                      <a:pt x="323" y="243"/>
                    </a:lnTo>
                    <a:cubicBezTo>
                      <a:pt x="323" y="231"/>
                      <a:pt x="300" y="215"/>
                      <a:pt x="292" y="2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B96D02-6072-4B30-9EBA-80366CCCBEF7}"/>
                </a:ext>
              </a:extLst>
            </p:cNvPr>
            <p:cNvGrpSpPr/>
            <p:nvPr/>
          </p:nvGrpSpPr>
          <p:grpSpPr>
            <a:xfrm>
              <a:off x="6477829" y="1858895"/>
              <a:ext cx="745135" cy="720080"/>
              <a:chOff x="9540552" y="2564904"/>
              <a:chExt cx="1323301" cy="1278806"/>
            </a:xfrm>
            <a:solidFill>
              <a:schemeClr val="accent1"/>
            </a:solidFill>
          </p:grpSpPr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B11D8D20-6486-412C-B39C-01E060B87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3700" y="2564904"/>
                <a:ext cx="178802" cy="178802"/>
              </a:xfrm>
              <a:custGeom>
                <a:avLst/>
                <a:gdLst>
                  <a:gd name="T0" fmla="*/ 201 w 434"/>
                  <a:gd name="T1" fmla="*/ 0 h 434"/>
                  <a:gd name="T2" fmla="*/ 237 w 434"/>
                  <a:gd name="T3" fmla="*/ 0 h 434"/>
                  <a:gd name="T4" fmla="*/ 270 w 434"/>
                  <a:gd name="T5" fmla="*/ 5 h 434"/>
                  <a:gd name="T6" fmla="*/ 303 w 434"/>
                  <a:gd name="T7" fmla="*/ 16 h 434"/>
                  <a:gd name="T8" fmla="*/ 333 w 434"/>
                  <a:gd name="T9" fmla="*/ 32 h 434"/>
                  <a:gd name="T10" fmla="*/ 359 w 434"/>
                  <a:gd name="T11" fmla="*/ 52 h 434"/>
                  <a:gd name="T12" fmla="*/ 383 w 434"/>
                  <a:gd name="T13" fmla="*/ 75 h 434"/>
                  <a:gd name="T14" fmla="*/ 403 w 434"/>
                  <a:gd name="T15" fmla="*/ 103 h 434"/>
                  <a:gd name="T16" fmla="*/ 418 w 434"/>
                  <a:gd name="T17" fmla="*/ 133 h 434"/>
                  <a:gd name="T18" fmla="*/ 428 w 434"/>
                  <a:gd name="T19" fmla="*/ 166 h 434"/>
                  <a:gd name="T20" fmla="*/ 434 w 434"/>
                  <a:gd name="T21" fmla="*/ 201 h 434"/>
                  <a:gd name="T22" fmla="*/ 434 w 434"/>
                  <a:gd name="T23" fmla="*/ 236 h 434"/>
                  <a:gd name="T24" fmla="*/ 428 w 434"/>
                  <a:gd name="T25" fmla="*/ 270 h 434"/>
                  <a:gd name="T26" fmla="*/ 417 w 434"/>
                  <a:gd name="T27" fmla="*/ 303 h 434"/>
                  <a:gd name="T28" fmla="*/ 402 w 434"/>
                  <a:gd name="T29" fmla="*/ 333 h 434"/>
                  <a:gd name="T30" fmla="*/ 382 w 434"/>
                  <a:gd name="T31" fmla="*/ 359 h 434"/>
                  <a:gd name="T32" fmla="*/ 358 w 434"/>
                  <a:gd name="T33" fmla="*/ 383 h 434"/>
                  <a:gd name="T34" fmla="*/ 330 w 434"/>
                  <a:gd name="T35" fmla="*/ 403 h 434"/>
                  <a:gd name="T36" fmla="*/ 300 w 434"/>
                  <a:gd name="T37" fmla="*/ 417 h 434"/>
                  <a:gd name="T38" fmla="*/ 268 w 434"/>
                  <a:gd name="T39" fmla="*/ 428 h 434"/>
                  <a:gd name="T40" fmla="*/ 233 w 434"/>
                  <a:gd name="T41" fmla="*/ 434 h 434"/>
                  <a:gd name="T42" fmla="*/ 197 w 434"/>
                  <a:gd name="T43" fmla="*/ 434 h 434"/>
                  <a:gd name="T44" fmla="*/ 163 w 434"/>
                  <a:gd name="T45" fmla="*/ 427 h 434"/>
                  <a:gd name="T46" fmla="*/ 131 w 434"/>
                  <a:gd name="T47" fmla="*/ 417 h 434"/>
                  <a:gd name="T48" fmla="*/ 101 w 434"/>
                  <a:gd name="T49" fmla="*/ 402 h 434"/>
                  <a:gd name="T50" fmla="*/ 74 w 434"/>
                  <a:gd name="T51" fmla="*/ 382 h 434"/>
                  <a:gd name="T52" fmla="*/ 51 w 434"/>
                  <a:gd name="T53" fmla="*/ 357 h 434"/>
                  <a:gd name="T54" fmla="*/ 31 w 434"/>
                  <a:gd name="T55" fmla="*/ 330 h 434"/>
                  <a:gd name="T56" fmla="*/ 15 w 434"/>
                  <a:gd name="T57" fmla="*/ 300 h 434"/>
                  <a:gd name="T58" fmla="*/ 5 w 434"/>
                  <a:gd name="T59" fmla="*/ 267 h 434"/>
                  <a:gd name="T60" fmla="*/ 0 w 434"/>
                  <a:gd name="T61" fmla="*/ 232 h 434"/>
                  <a:gd name="T62" fmla="*/ 0 w 434"/>
                  <a:gd name="T63" fmla="*/ 197 h 434"/>
                  <a:gd name="T64" fmla="*/ 5 w 434"/>
                  <a:gd name="T65" fmla="*/ 163 h 434"/>
                  <a:gd name="T66" fmla="*/ 17 w 434"/>
                  <a:gd name="T67" fmla="*/ 131 h 434"/>
                  <a:gd name="T68" fmla="*/ 32 w 434"/>
                  <a:gd name="T69" fmla="*/ 101 h 434"/>
                  <a:gd name="T70" fmla="*/ 52 w 434"/>
                  <a:gd name="T71" fmla="*/ 74 h 434"/>
                  <a:gd name="T72" fmla="*/ 76 w 434"/>
                  <a:gd name="T73" fmla="*/ 51 h 434"/>
                  <a:gd name="T74" fmla="*/ 103 w 434"/>
                  <a:gd name="T75" fmla="*/ 31 h 434"/>
                  <a:gd name="T76" fmla="*/ 133 w 434"/>
                  <a:gd name="T77" fmla="*/ 15 h 434"/>
                  <a:gd name="T78" fmla="*/ 166 w 434"/>
                  <a:gd name="T79" fmla="*/ 5 h 434"/>
                  <a:gd name="T80" fmla="*/ 201 w 434"/>
                  <a:gd name="T8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4" h="434">
                    <a:moveTo>
                      <a:pt x="201" y="0"/>
                    </a:moveTo>
                    <a:lnTo>
                      <a:pt x="237" y="0"/>
                    </a:lnTo>
                    <a:lnTo>
                      <a:pt x="270" y="5"/>
                    </a:lnTo>
                    <a:lnTo>
                      <a:pt x="303" y="16"/>
                    </a:lnTo>
                    <a:lnTo>
                      <a:pt x="333" y="32"/>
                    </a:lnTo>
                    <a:lnTo>
                      <a:pt x="359" y="52"/>
                    </a:lnTo>
                    <a:lnTo>
                      <a:pt x="383" y="75"/>
                    </a:lnTo>
                    <a:lnTo>
                      <a:pt x="403" y="103"/>
                    </a:lnTo>
                    <a:lnTo>
                      <a:pt x="418" y="133"/>
                    </a:lnTo>
                    <a:lnTo>
                      <a:pt x="428" y="166"/>
                    </a:lnTo>
                    <a:lnTo>
                      <a:pt x="434" y="201"/>
                    </a:lnTo>
                    <a:lnTo>
                      <a:pt x="434" y="236"/>
                    </a:lnTo>
                    <a:lnTo>
                      <a:pt x="428" y="270"/>
                    </a:lnTo>
                    <a:lnTo>
                      <a:pt x="417" y="303"/>
                    </a:lnTo>
                    <a:lnTo>
                      <a:pt x="402" y="333"/>
                    </a:lnTo>
                    <a:lnTo>
                      <a:pt x="382" y="359"/>
                    </a:lnTo>
                    <a:lnTo>
                      <a:pt x="358" y="383"/>
                    </a:lnTo>
                    <a:lnTo>
                      <a:pt x="330" y="403"/>
                    </a:lnTo>
                    <a:lnTo>
                      <a:pt x="300" y="417"/>
                    </a:lnTo>
                    <a:lnTo>
                      <a:pt x="268" y="428"/>
                    </a:lnTo>
                    <a:lnTo>
                      <a:pt x="233" y="434"/>
                    </a:lnTo>
                    <a:lnTo>
                      <a:pt x="197" y="434"/>
                    </a:lnTo>
                    <a:lnTo>
                      <a:pt x="163" y="427"/>
                    </a:lnTo>
                    <a:lnTo>
                      <a:pt x="131" y="417"/>
                    </a:lnTo>
                    <a:lnTo>
                      <a:pt x="101" y="402"/>
                    </a:lnTo>
                    <a:lnTo>
                      <a:pt x="74" y="382"/>
                    </a:lnTo>
                    <a:lnTo>
                      <a:pt x="51" y="357"/>
                    </a:lnTo>
                    <a:lnTo>
                      <a:pt x="31" y="330"/>
                    </a:lnTo>
                    <a:lnTo>
                      <a:pt x="15" y="300"/>
                    </a:lnTo>
                    <a:lnTo>
                      <a:pt x="5" y="267"/>
                    </a:lnTo>
                    <a:lnTo>
                      <a:pt x="0" y="232"/>
                    </a:lnTo>
                    <a:lnTo>
                      <a:pt x="0" y="197"/>
                    </a:lnTo>
                    <a:lnTo>
                      <a:pt x="5" y="163"/>
                    </a:lnTo>
                    <a:lnTo>
                      <a:pt x="17" y="131"/>
                    </a:lnTo>
                    <a:lnTo>
                      <a:pt x="32" y="101"/>
                    </a:lnTo>
                    <a:lnTo>
                      <a:pt x="52" y="74"/>
                    </a:lnTo>
                    <a:lnTo>
                      <a:pt x="76" y="51"/>
                    </a:lnTo>
                    <a:lnTo>
                      <a:pt x="103" y="31"/>
                    </a:lnTo>
                    <a:lnTo>
                      <a:pt x="133" y="15"/>
                    </a:lnTo>
                    <a:lnTo>
                      <a:pt x="166" y="5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F4B8D3E4-104A-4D60-ADC4-961B18860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1115" y="2739586"/>
                <a:ext cx="489440" cy="799254"/>
              </a:xfrm>
              <a:custGeom>
                <a:avLst/>
                <a:gdLst>
                  <a:gd name="T0" fmla="*/ 603 w 1188"/>
                  <a:gd name="T1" fmla="*/ 4 h 1939"/>
                  <a:gd name="T2" fmla="*/ 672 w 1188"/>
                  <a:gd name="T3" fmla="*/ 27 h 1939"/>
                  <a:gd name="T4" fmla="*/ 748 w 1188"/>
                  <a:gd name="T5" fmla="*/ 61 h 1939"/>
                  <a:gd name="T6" fmla="*/ 797 w 1188"/>
                  <a:gd name="T7" fmla="*/ 131 h 1939"/>
                  <a:gd name="T8" fmla="*/ 823 w 1188"/>
                  <a:gd name="T9" fmla="*/ 266 h 1939"/>
                  <a:gd name="T10" fmla="*/ 829 w 1188"/>
                  <a:gd name="T11" fmla="*/ 436 h 1939"/>
                  <a:gd name="T12" fmla="*/ 1167 w 1188"/>
                  <a:gd name="T13" fmla="*/ 521 h 1939"/>
                  <a:gd name="T14" fmla="*/ 1186 w 1188"/>
                  <a:gd name="T15" fmla="*/ 604 h 1939"/>
                  <a:gd name="T16" fmla="*/ 1156 w 1188"/>
                  <a:gd name="T17" fmla="*/ 662 h 1939"/>
                  <a:gd name="T18" fmla="*/ 1080 w 1188"/>
                  <a:gd name="T19" fmla="*/ 687 h 1939"/>
                  <a:gd name="T20" fmla="*/ 807 w 1188"/>
                  <a:gd name="T21" fmla="*/ 775 h 1939"/>
                  <a:gd name="T22" fmla="*/ 811 w 1188"/>
                  <a:gd name="T23" fmla="*/ 845 h 1939"/>
                  <a:gd name="T24" fmla="*/ 874 w 1188"/>
                  <a:gd name="T25" fmla="*/ 877 h 1939"/>
                  <a:gd name="T26" fmla="*/ 964 w 1188"/>
                  <a:gd name="T27" fmla="*/ 923 h 1939"/>
                  <a:gd name="T28" fmla="*/ 1040 w 1188"/>
                  <a:gd name="T29" fmla="*/ 961 h 1939"/>
                  <a:gd name="T30" fmla="*/ 1086 w 1188"/>
                  <a:gd name="T31" fmla="*/ 983 h 1939"/>
                  <a:gd name="T32" fmla="*/ 1133 w 1188"/>
                  <a:gd name="T33" fmla="*/ 1043 h 1939"/>
                  <a:gd name="T34" fmla="*/ 1135 w 1188"/>
                  <a:gd name="T35" fmla="*/ 1124 h 1939"/>
                  <a:gd name="T36" fmla="*/ 1085 w 1188"/>
                  <a:gd name="T37" fmla="*/ 1504 h 1939"/>
                  <a:gd name="T38" fmla="*/ 1025 w 1188"/>
                  <a:gd name="T39" fmla="*/ 1731 h 1939"/>
                  <a:gd name="T40" fmla="*/ 923 w 1188"/>
                  <a:gd name="T41" fmla="*/ 1756 h 1939"/>
                  <a:gd name="T42" fmla="*/ 849 w 1188"/>
                  <a:gd name="T43" fmla="*/ 1722 h 1939"/>
                  <a:gd name="T44" fmla="*/ 813 w 1188"/>
                  <a:gd name="T45" fmla="*/ 1639 h 1939"/>
                  <a:gd name="T46" fmla="*/ 873 w 1188"/>
                  <a:gd name="T47" fmla="*/ 1213 h 1939"/>
                  <a:gd name="T48" fmla="*/ 865 w 1188"/>
                  <a:gd name="T49" fmla="*/ 1159 h 1939"/>
                  <a:gd name="T50" fmla="*/ 813 w 1188"/>
                  <a:gd name="T51" fmla="*/ 1129 h 1939"/>
                  <a:gd name="T52" fmla="*/ 722 w 1188"/>
                  <a:gd name="T53" fmla="*/ 1081 h 1939"/>
                  <a:gd name="T54" fmla="*/ 620 w 1188"/>
                  <a:gd name="T55" fmla="*/ 1032 h 1939"/>
                  <a:gd name="T56" fmla="*/ 604 w 1188"/>
                  <a:gd name="T57" fmla="*/ 1151 h 1939"/>
                  <a:gd name="T58" fmla="*/ 585 w 1188"/>
                  <a:gd name="T59" fmla="*/ 1321 h 1939"/>
                  <a:gd name="T60" fmla="*/ 570 w 1188"/>
                  <a:gd name="T61" fmla="*/ 1366 h 1939"/>
                  <a:gd name="T62" fmla="*/ 537 w 1188"/>
                  <a:gd name="T63" fmla="*/ 1475 h 1939"/>
                  <a:gd name="T64" fmla="*/ 493 w 1188"/>
                  <a:gd name="T65" fmla="*/ 1615 h 1939"/>
                  <a:gd name="T66" fmla="*/ 452 w 1188"/>
                  <a:gd name="T67" fmla="*/ 1751 h 1939"/>
                  <a:gd name="T68" fmla="*/ 422 w 1188"/>
                  <a:gd name="T69" fmla="*/ 1848 h 1939"/>
                  <a:gd name="T70" fmla="*/ 406 w 1188"/>
                  <a:gd name="T71" fmla="*/ 1892 h 1939"/>
                  <a:gd name="T72" fmla="*/ 336 w 1188"/>
                  <a:gd name="T73" fmla="*/ 1936 h 1939"/>
                  <a:gd name="T74" fmla="*/ 264 w 1188"/>
                  <a:gd name="T75" fmla="*/ 1933 h 1939"/>
                  <a:gd name="T76" fmla="*/ 183 w 1188"/>
                  <a:gd name="T77" fmla="*/ 1868 h 1939"/>
                  <a:gd name="T78" fmla="*/ 201 w 1188"/>
                  <a:gd name="T79" fmla="*/ 1718 h 1939"/>
                  <a:gd name="T80" fmla="*/ 329 w 1188"/>
                  <a:gd name="T81" fmla="*/ 1305 h 1939"/>
                  <a:gd name="T82" fmla="*/ 348 w 1188"/>
                  <a:gd name="T83" fmla="*/ 1129 h 1939"/>
                  <a:gd name="T84" fmla="*/ 335 w 1188"/>
                  <a:gd name="T85" fmla="*/ 903 h 1939"/>
                  <a:gd name="T86" fmla="*/ 355 w 1188"/>
                  <a:gd name="T87" fmla="*/ 613 h 1939"/>
                  <a:gd name="T88" fmla="*/ 352 w 1188"/>
                  <a:gd name="T89" fmla="*/ 437 h 1939"/>
                  <a:gd name="T90" fmla="*/ 292 w 1188"/>
                  <a:gd name="T91" fmla="*/ 525 h 1939"/>
                  <a:gd name="T92" fmla="*/ 270 w 1188"/>
                  <a:gd name="T93" fmla="*/ 579 h 1939"/>
                  <a:gd name="T94" fmla="*/ 233 w 1188"/>
                  <a:gd name="T95" fmla="*/ 665 h 1939"/>
                  <a:gd name="T96" fmla="*/ 202 w 1188"/>
                  <a:gd name="T97" fmla="*/ 739 h 1939"/>
                  <a:gd name="T98" fmla="*/ 182 w 1188"/>
                  <a:gd name="T99" fmla="*/ 779 h 1939"/>
                  <a:gd name="T100" fmla="*/ 109 w 1188"/>
                  <a:gd name="T101" fmla="*/ 814 h 1939"/>
                  <a:gd name="T102" fmla="*/ 44 w 1188"/>
                  <a:gd name="T103" fmla="*/ 794 h 1939"/>
                  <a:gd name="T104" fmla="*/ 0 w 1188"/>
                  <a:gd name="T105" fmla="*/ 725 h 1939"/>
                  <a:gd name="T106" fmla="*/ 77 w 1188"/>
                  <a:gd name="T107" fmla="*/ 515 h 1939"/>
                  <a:gd name="T108" fmla="*/ 187 w 1188"/>
                  <a:gd name="T109" fmla="*/ 311 h 1939"/>
                  <a:gd name="T110" fmla="*/ 305 w 1188"/>
                  <a:gd name="T111" fmla="*/ 204 h 1939"/>
                  <a:gd name="T112" fmla="*/ 505 w 1188"/>
                  <a:gd name="T113" fmla="*/ 18 h 1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88" h="1939">
                    <a:moveTo>
                      <a:pt x="566" y="0"/>
                    </a:moveTo>
                    <a:lnTo>
                      <a:pt x="591" y="1"/>
                    </a:lnTo>
                    <a:lnTo>
                      <a:pt x="595" y="2"/>
                    </a:lnTo>
                    <a:lnTo>
                      <a:pt x="603" y="4"/>
                    </a:lnTo>
                    <a:lnTo>
                      <a:pt x="616" y="8"/>
                    </a:lnTo>
                    <a:lnTo>
                      <a:pt x="633" y="13"/>
                    </a:lnTo>
                    <a:lnTo>
                      <a:pt x="652" y="20"/>
                    </a:lnTo>
                    <a:lnTo>
                      <a:pt x="672" y="27"/>
                    </a:lnTo>
                    <a:lnTo>
                      <a:pt x="693" y="34"/>
                    </a:lnTo>
                    <a:lnTo>
                      <a:pt x="713" y="43"/>
                    </a:lnTo>
                    <a:lnTo>
                      <a:pt x="732" y="52"/>
                    </a:lnTo>
                    <a:lnTo>
                      <a:pt x="748" y="61"/>
                    </a:lnTo>
                    <a:lnTo>
                      <a:pt x="761" y="70"/>
                    </a:lnTo>
                    <a:lnTo>
                      <a:pt x="775" y="86"/>
                    </a:lnTo>
                    <a:lnTo>
                      <a:pt x="787" y="107"/>
                    </a:lnTo>
                    <a:lnTo>
                      <a:pt x="797" y="131"/>
                    </a:lnTo>
                    <a:lnTo>
                      <a:pt x="806" y="160"/>
                    </a:lnTo>
                    <a:lnTo>
                      <a:pt x="813" y="193"/>
                    </a:lnTo>
                    <a:lnTo>
                      <a:pt x="819" y="228"/>
                    </a:lnTo>
                    <a:lnTo>
                      <a:pt x="823" y="266"/>
                    </a:lnTo>
                    <a:lnTo>
                      <a:pt x="825" y="307"/>
                    </a:lnTo>
                    <a:lnTo>
                      <a:pt x="827" y="350"/>
                    </a:lnTo>
                    <a:lnTo>
                      <a:pt x="829" y="393"/>
                    </a:lnTo>
                    <a:lnTo>
                      <a:pt x="829" y="436"/>
                    </a:lnTo>
                    <a:lnTo>
                      <a:pt x="1116" y="489"/>
                    </a:lnTo>
                    <a:lnTo>
                      <a:pt x="1136" y="495"/>
                    </a:lnTo>
                    <a:lnTo>
                      <a:pt x="1153" y="505"/>
                    </a:lnTo>
                    <a:lnTo>
                      <a:pt x="1167" y="521"/>
                    </a:lnTo>
                    <a:lnTo>
                      <a:pt x="1178" y="539"/>
                    </a:lnTo>
                    <a:lnTo>
                      <a:pt x="1185" y="559"/>
                    </a:lnTo>
                    <a:lnTo>
                      <a:pt x="1188" y="581"/>
                    </a:lnTo>
                    <a:lnTo>
                      <a:pt x="1186" y="604"/>
                    </a:lnTo>
                    <a:lnTo>
                      <a:pt x="1186" y="604"/>
                    </a:lnTo>
                    <a:lnTo>
                      <a:pt x="1179" y="627"/>
                    </a:lnTo>
                    <a:lnTo>
                      <a:pt x="1169" y="646"/>
                    </a:lnTo>
                    <a:lnTo>
                      <a:pt x="1156" y="662"/>
                    </a:lnTo>
                    <a:lnTo>
                      <a:pt x="1139" y="676"/>
                    </a:lnTo>
                    <a:lnTo>
                      <a:pt x="1120" y="684"/>
                    </a:lnTo>
                    <a:lnTo>
                      <a:pt x="1100" y="688"/>
                    </a:lnTo>
                    <a:lnTo>
                      <a:pt x="1080" y="687"/>
                    </a:lnTo>
                    <a:lnTo>
                      <a:pt x="820" y="640"/>
                    </a:lnTo>
                    <a:lnTo>
                      <a:pt x="815" y="688"/>
                    </a:lnTo>
                    <a:lnTo>
                      <a:pt x="812" y="734"/>
                    </a:lnTo>
                    <a:lnTo>
                      <a:pt x="807" y="775"/>
                    </a:lnTo>
                    <a:lnTo>
                      <a:pt x="804" y="810"/>
                    </a:lnTo>
                    <a:lnTo>
                      <a:pt x="801" y="839"/>
                    </a:lnTo>
                    <a:lnTo>
                      <a:pt x="803" y="841"/>
                    </a:lnTo>
                    <a:lnTo>
                      <a:pt x="811" y="845"/>
                    </a:lnTo>
                    <a:lnTo>
                      <a:pt x="822" y="851"/>
                    </a:lnTo>
                    <a:lnTo>
                      <a:pt x="837" y="858"/>
                    </a:lnTo>
                    <a:lnTo>
                      <a:pt x="855" y="867"/>
                    </a:lnTo>
                    <a:lnTo>
                      <a:pt x="874" y="877"/>
                    </a:lnTo>
                    <a:lnTo>
                      <a:pt x="896" y="888"/>
                    </a:lnTo>
                    <a:lnTo>
                      <a:pt x="919" y="900"/>
                    </a:lnTo>
                    <a:lnTo>
                      <a:pt x="942" y="911"/>
                    </a:lnTo>
                    <a:lnTo>
                      <a:pt x="964" y="923"/>
                    </a:lnTo>
                    <a:lnTo>
                      <a:pt x="987" y="934"/>
                    </a:lnTo>
                    <a:lnTo>
                      <a:pt x="1007" y="944"/>
                    </a:lnTo>
                    <a:lnTo>
                      <a:pt x="1025" y="953"/>
                    </a:lnTo>
                    <a:lnTo>
                      <a:pt x="1040" y="961"/>
                    </a:lnTo>
                    <a:lnTo>
                      <a:pt x="1052" y="967"/>
                    </a:lnTo>
                    <a:lnTo>
                      <a:pt x="1060" y="971"/>
                    </a:lnTo>
                    <a:lnTo>
                      <a:pt x="1063" y="973"/>
                    </a:lnTo>
                    <a:lnTo>
                      <a:pt x="1086" y="983"/>
                    </a:lnTo>
                    <a:lnTo>
                      <a:pt x="1104" y="995"/>
                    </a:lnTo>
                    <a:lnTo>
                      <a:pt x="1117" y="1010"/>
                    </a:lnTo>
                    <a:lnTo>
                      <a:pt x="1127" y="1025"/>
                    </a:lnTo>
                    <a:lnTo>
                      <a:pt x="1133" y="1043"/>
                    </a:lnTo>
                    <a:lnTo>
                      <a:pt x="1136" y="1062"/>
                    </a:lnTo>
                    <a:lnTo>
                      <a:pt x="1137" y="1082"/>
                    </a:lnTo>
                    <a:lnTo>
                      <a:pt x="1137" y="1103"/>
                    </a:lnTo>
                    <a:lnTo>
                      <a:pt x="1135" y="1124"/>
                    </a:lnTo>
                    <a:lnTo>
                      <a:pt x="1133" y="1146"/>
                    </a:lnTo>
                    <a:lnTo>
                      <a:pt x="1130" y="1167"/>
                    </a:lnTo>
                    <a:lnTo>
                      <a:pt x="1109" y="1336"/>
                    </a:lnTo>
                    <a:lnTo>
                      <a:pt x="1085" y="1504"/>
                    </a:lnTo>
                    <a:lnTo>
                      <a:pt x="1060" y="1673"/>
                    </a:lnTo>
                    <a:lnTo>
                      <a:pt x="1055" y="1696"/>
                    </a:lnTo>
                    <a:lnTo>
                      <a:pt x="1042" y="1714"/>
                    </a:lnTo>
                    <a:lnTo>
                      <a:pt x="1025" y="1731"/>
                    </a:lnTo>
                    <a:lnTo>
                      <a:pt x="1003" y="1743"/>
                    </a:lnTo>
                    <a:lnTo>
                      <a:pt x="979" y="1752"/>
                    </a:lnTo>
                    <a:lnTo>
                      <a:pt x="951" y="1757"/>
                    </a:lnTo>
                    <a:lnTo>
                      <a:pt x="923" y="1756"/>
                    </a:lnTo>
                    <a:lnTo>
                      <a:pt x="922" y="1756"/>
                    </a:lnTo>
                    <a:lnTo>
                      <a:pt x="894" y="1749"/>
                    </a:lnTo>
                    <a:lnTo>
                      <a:pt x="870" y="1738"/>
                    </a:lnTo>
                    <a:lnTo>
                      <a:pt x="849" y="1722"/>
                    </a:lnTo>
                    <a:lnTo>
                      <a:pt x="832" y="1704"/>
                    </a:lnTo>
                    <a:lnTo>
                      <a:pt x="820" y="1683"/>
                    </a:lnTo>
                    <a:lnTo>
                      <a:pt x="813" y="1662"/>
                    </a:lnTo>
                    <a:lnTo>
                      <a:pt x="813" y="1639"/>
                    </a:lnTo>
                    <a:lnTo>
                      <a:pt x="820" y="1594"/>
                    </a:lnTo>
                    <a:lnTo>
                      <a:pt x="844" y="1413"/>
                    </a:lnTo>
                    <a:lnTo>
                      <a:pt x="871" y="1231"/>
                    </a:lnTo>
                    <a:lnTo>
                      <a:pt x="873" y="1213"/>
                    </a:lnTo>
                    <a:lnTo>
                      <a:pt x="874" y="1198"/>
                    </a:lnTo>
                    <a:lnTo>
                      <a:pt x="874" y="1183"/>
                    </a:lnTo>
                    <a:lnTo>
                      <a:pt x="872" y="1171"/>
                    </a:lnTo>
                    <a:lnTo>
                      <a:pt x="865" y="1159"/>
                    </a:lnTo>
                    <a:lnTo>
                      <a:pt x="854" y="1149"/>
                    </a:lnTo>
                    <a:lnTo>
                      <a:pt x="839" y="1141"/>
                    </a:lnTo>
                    <a:lnTo>
                      <a:pt x="829" y="1136"/>
                    </a:lnTo>
                    <a:lnTo>
                      <a:pt x="813" y="1129"/>
                    </a:lnTo>
                    <a:lnTo>
                      <a:pt x="794" y="1119"/>
                    </a:lnTo>
                    <a:lnTo>
                      <a:pt x="772" y="1108"/>
                    </a:lnTo>
                    <a:lnTo>
                      <a:pt x="747" y="1094"/>
                    </a:lnTo>
                    <a:lnTo>
                      <a:pt x="722" y="1081"/>
                    </a:lnTo>
                    <a:lnTo>
                      <a:pt x="695" y="1068"/>
                    </a:lnTo>
                    <a:lnTo>
                      <a:pt x="668" y="1054"/>
                    </a:lnTo>
                    <a:lnTo>
                      <a:pt x="644" y="1042"/>
                    </a:lnTo>
                    <a:lnTo>
                      <a:pt x="620" y="1032"/>
                    </a:lnTo>
                    <a:lnTo>
                      <a:pt x="600" y="1023"/>
                    </a:lnTo>
                    <a:lnTo>
                      <a:pt x="601" y="1064"/>
                    </a:lnTo>
                    <a:lnTo>
                      <a:pt x="604" y="1108"/>
                    </a:lnTo>
                    <a:lnTo>
                      <a:pt x="604" y="1151"/>
                    </a:lnTo>
                    <a:lnTo>
                      <a:pt x="604" y="1196"/>
                    </a:lnTo>
                    <a:lnTo>
                      <a:pt x="600" y="1239"/>
                    </a:lnTo>
                    <a:lnTo>
                      <a:pt x="595" y="1280"/>
                    </a:lnTo>
                    <a:lnTo>
                      <a:pt x="585" y="1321"/>
                    </a:lnTo>
                    <a:lnTo>
                      <a:pt x="584" y="1324"/>
                    </a:lnTo>
                    <a:lnTo>
                      <a:pt x="580" y="1333"/>
                    </a:lnTo>
                    <a:lnTo>
                      <a:pt x="576" y="1347"/>
                    </a:lnTo>
                    <a:lnTo>
                      <a:pt x="570" y="1366"/>
                    </a:lnTo>
                    <a:lnTo>
                      <a:pt x="564" y="1388"/>
                    </a:lnTo>
                    <a:lnTo>
                      <a:pt x="556" y="1415"/>
                    </a:lnTo>
                    <a:lnTo>
                      <a:pt x="547" y="1444"/>
                    </a:lnTo>
                    <a:lnTo>
                      <a:pt x="537" y="1475"/>
                    </a:lnTo>
                    <a:lnTo>
                      <a:pt x="527" y="1509"/>
                    </a:lnTo>
                    <a:lnTo>
                      <a:pt x="516" y="1544"/>
                    </a:lnTo>
                    <a:lnTo>
                      <a:pt x="505" y="1580"/>
                    </a:lnTo>
                    <a:lnTo>
                      <a:pt x="493" y="1615"/>
                    </a:lnTo>
                    <a:lnTo>
                      <a:pt x="482" y="1651"/>
                    </a:lnTo>
                    <a:lnTo>
                      <a:pt x="472" y="1686"/>
                    </a:lnTo>
                    <a:lnTo>
                      <a:pt x="461" y="1720"/>
                    </a:lnTo>
                    <a:lnTo>
                      <a:pt x="452" y="1751"/>
                    </a:lnTo>
                    <a:lnTo>
                      <a:pt x="442" y="1780"/>
                    </a:lnTo>
                    <a:lnTo>
                      <a:pt x="434" y="1807"/>
                    </a:lnTo>
                    <a:lnTo>
                      <a:pt x="428" y="1829"/>
                    </a:lnTo>
                    <a:lnTo>
                      <a:pt x="422" y="1848"/>
                    </a:lnTo>
                    <a:lnTo>
                      <a:pt x="418" y="1861"/>
                    </a:lnTo>
                    <a:lnTo>
                      <a:pt x="416" y="1870"/>
                    </a:lnTo>
                    <a:lnTo>
                      <a:pt x="414" y="1874"/>
                    </a:lnTo>
                    <a:lnTo>
                      <a:pt x="406" y="1892"/>
                    </a:lnTo>
                    <a:lnTo>
                      <a:pt x="393" y="1907"/>
                    </a:lnTo>
                    <a:lnTo>
                      <a:pt x="377" y="1920"/>
                    </a:lnTo>
                    <a:lnTo>
                      <a:pt x="358" y="1930"/>
                    </a:lnTo>
                    <a:lnTo>
                      <a:pt x="336" y="1936"/>
                    </a:lnTo>
                    <a:lnTo>
                      <a:pt x="313" y="1939"/>
                    </a:lnTo>
                    <a:lnTo>
                      <a:pt x="290" y="1938"/>
                    </a:lnTo>
                    <a:lnTo>
                      <a:pt x="265" y="1933"/>
                    </a:lnTo>
                    <a:lnTo>
                      <a:pt x="264" y="1933"/>
                    </a:lnTo>
                    <a:lnTo>
                      <a:pt x="239" y="1922"/>
                    </a:lnTo>
                    <a:lnTo>
                      <a:pt x="215" y="1906"/>
                    </a:lnTo>
                    <a:lnTo>
                      <a:pt x="197" y="1888"/>
                    </a:lnTo>
                    <a:lnTo>
                      <a:pt x="183" y="1868"/>
                    </a:lnTo>
                    <a:lnTo>
                      <a:pt x="175" y="1846"/>
                    </a:lnTo>
                    <a:lnTo>
                      <a:pt x="172" y="1822"/>
                    </a:lnTo>
                    <a:lnTo>
                      <a:pt x="175" y="1800"/>
                    </a:lnTo>
                    <a:lnTo>
                      <a:pt x="201" y="1718"/>
                    </a:lnTo>
                    <a:lnTo>
                      <a:pt x="253" y="1546"/>
                    </a:lnTo>
                    <a:lnTo>
                      <a:pt x="305" y="1375"/>
                    </a:lnTo>
                    <a:lnTo>
                      <a:pt x="316" y="1339"/>
                    </a:lnTo>
                    <a:lnTo>
                      <a:pt x="329" y="1305"/>
                    </a:lnTo>
                    <a:lnTo>
                      <a:pt x="339" y="1269"/>
                    </a:lnTo>
                    <a:lnTo>
                      <a:pt x="345" y="1232"/>
                    </a:lnTo>
                    <a:lnTo>
                      <a:pt x="349" y="1180"/>
                    </a:lnTo>
                    <a:lnTo>
                      <a:pt x="348" y="1129"/>
                    </a:lnTo>
                    <a:lnTo>
                      <a:pt x="344" y="1078"/>
                    </a:lnTo>
                    <a:lnTo>
                      <a:pt x="341" y="1026"/>
                    </a:lnTo>
                    <a:lnTo>
                      <a:pt x="338" y="975"/>
                    </a:lnTo>
                    <a:lnTo>
                      <a:pt x="335" y="903"/>
                    </a:lnTo>
                    <a:lnTo>
                      <a:pt x="333" y="832"/>
                    </a:lnTo>
                    <a:lnTo>
                      <a:pt x="335" y="759"/>
                    </a:lnTo>
                    <a:lnTo>
                      <a:pt x="342" y="688"/>
                    </a:lnTo>
                    <a:lnTo>
                      <a:pt x="355" y="613"/>
                    </a:lnTo>
                    <a:lnTo>
                      <a:pt x="370" y="540"/>
                    </a:lnTo>
                    <a:lnTo>
                      <a:pt x="385" y="466"/>
                    </a:lnTo>
                    <a:lnTo>
                      <a:pt x="400" y="393"/>
                    </a:lnTo>
                    <a:lnTo>
                      <a:pt x="352" y="437"/>
                    </a:lnTo>
                    <a:lnTo>
                      <a:pt x="328" y="464"/>
                    </a:lnTo>
                    <a:lnTo>
                      <a:pt x="309" y="492"/>
                    </a:lnTo>
                    <a:lnTo>
                      <a:pt x="293" y="523"/>
                    </a:lnTo>
                    <a:lnTo>
                      <a:pt x="292" y="525"/>
                    </a:lnTo>
                    <a:lnTo>
                      <a:pt x="289" y="533"/>
                    </a:lnTo>
                    <a:lnTo>
                      <a:pt x="283" y="545"/>
                    </a:lnTo>
                    <a:lnTo>
                      <a:pt x="276" y="561"/>
                    </a:lnTo>
                    <a:lnTo>
                      <a:pt x="270" y="579"/>
                    </a:lnTo>
                    <a:lnTo>
                      <a:pt x="261" y="599"/>
                    </a:lnTo>
                    <a:lnTo>
                      <a:pt x="252" y="620"/>
                    </a:lnTo>
                    <a:lnTo>
                      <a:pt x="243" y="642"/>
                    </a:lnTo>
                    <a:lnTo>
                      <a:pt x="233" y="665"/>
                    </a:lnTo>
                    <a:lnTo>
                      <a:pt x="224" y="686"/>
                    </a:lnTo>
                    <a:lnTo>
                      <a:pt x="215" y="706"/>
                    </a:lnTo>
                    <a:lnTo>
                      <a:pt x="208" y="724"/>
                    </a:lnTo>
                    <a:lnTo>
                      <a:pt x="202" y="739"/>
                    </a:lnTo>
                    <a:lnTo>
                      <a:pt x="197" y="751"/>
                    </a:lnTo>
                    <a:lnTo>
                      <a:pt x="194" y="758"/>
                    </a:lnTo>
                    <a:lnTo>
                      <a:pt x="193" y="761"/>
                    </a:lnTo>
                    <a:lnTo>
                      <a:pt x="182" y="779"/>
                    </a:lnTo>
                    <a:lnTo>
                      <a:pt x="168" y="794"/>
                    </a:lnTo>
                    <a:lnTo>
                      <a:pt x="151" y="804"/>
                    </a:lnTo>
                    <a:lnTo>
                      <a:pt x="131" y="812"/>
                    </a:lnTo>
                    <a:lnTo>
                      <a:pt x="109" y="814"/>
                    </a:lnTo>
                    <a:lnTo>
                      <a:pt x="87" y="812"/>
                    </a:lnTo>
                    <a:lnTo>
                      <a:pt x="65" y="805"/>
                    </a:lnTo>
                    <a:lnTo>
                      <a:pt x="65" y="805"/>
                    </a:lnTo>
                    <a:lnTo>
                      <a:pt x="44" y="794"/>
                    </a:lnTo>
                    <a:lnTo>
                      <a:pt x="27" y="780"/>
                    </a:lnTo>
                    <a:lnTo>
                      <a:pt x="14" y="764"/>
                    </a:lnTo>
                    <a:lnTo>
                      <a:pt x="5" y="745"/>
                    </a:lnTo>
                    <a:lnTo>
                      <a:pt x="0" y="725"/>
                    </a:lnTo>
                    <a:lnTo>
                      <a:pt x="0" y="705"/>
                    </a:lnTo>
                    <a:lnTo>
                      <a:pt x="6" y="685"/>
                    </a:lnTo>
                    <a:lnTo>
                      <a:pt x="33" y="621"/>
                    </a:lnTo>
                    <a:lnTo>
                      <a:pt x="77" y="515"/>
                    </a:lnTo>
                    <a:lnTo>
                      <a:pt x="122" y="410"/>
                    </a:lnTo>
                    <a:lnTo>
                      <a:pt x="139" y="374"/>
                    </a:lnTo>
                    <a:lnTo>
                      <a:pt x="162" y="341"/>
                    </a:lnTo>
                    <a:lnTo>
                      <a:pt x="187" y="311"/>
                    </a:lnTo>
                    <a:lnTo>
                      <a:pt x="215" y="283"/>
                    </a:lnTo>
                    <a:lnTo>
                      <a:pt x="244" y="256"/>
                    </a:lnTo>
                    <a:lnTo>
                      <a:pt x="275" y="230"/>
                    </a:lnTo>
                    <a:lnTo>
                      <a:pt x="305" y="204"/>
                    </a:lnTo>
                    <a:lnTo>
                      <a:pt x="334" y="177"/>
                    </a:lnTo>
                    <a:lnTo>
                      <a:pt x="475" y="43"/>
                    </a:lnTo>
                    <a:lnTo>
                      <a:pt x="492" y="27"/>
                    </a:lnTo>
                    <a:lnTo>
                      <a:pt x="505" y="18"/>
                    </a:lnTo>
                    <a:lnTo>
                      <a:pt x="518" y="11"/>
                    </a:lnTo>
                    <a:lnTo>
                      <a:pt x="540" y="3"/>
                    </a:lnTo>
                    <a:lnTo>
                      <a:pt x="5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Freeform 12">
                <a:extLst>
                  <a:ext uri="{FF2B5EF4-FFF2-40B4-BE49-F238E27FC236}">
                    <a16:creationId xmlns:a16="http://schemas.microsoft.com/office/drawing/2014/main" id="{16C0E2C7-AC07-4C86-A9A0-EF9524857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0552" y="3706930"/>
                <a:ext cx="136780" cy="136780"/>
              </a:xfrm>
              <a:custGeom>
                <a:avLst/>
                <a:gdLst>
                  <a:gd name="T0" fmla="*/ 161 w 332"/>
                  <a:gd name="T1" fmla="*/ 0 h 332"/>
                  <a:gd name="T2" fmla="*/ 191 w 332"/>
                  <a:gd name="T3" fmla="*/ 2 h 332"/>
                  <a:gd name="T4" fmla="*/ 220 w 332"/>
                  <a:gd name="T5" fmla="*/ 10 h 332"/>
                  <a:gd name="T6" fmla="*/ 246 w 332"/>
                  <a:gd name="T7" fmla="*/ 21 h 332"/>
                  <a:gd name="T8" fmla="*/ 270 w 332"/>
                  <a:gd name="T9" fmla="*/ 38 h 332"/>
                  <a:gd name="T10" fmla="*/ 290 w 332"/>
                  <a:gd name="T11" fmla="*/ 57 h 332"/>
                  <a:gd name="T12" fmla="*/ 307 w 332"/>
                  <a:gd name="T13" fmla="*/ 80 h 332"/>
                  <a:gd name="T14" fmla="*/ 319 w 332"/>
                  <a:gd name="T15" fmla="*/ 105 h 332"/>
                  <a:gd name="T16" fmla="*/ 328 w 332"/>
                  <a:gd name="T17" fmla="*/ 132 h 332"/>
                  <a:gd name="T18" fmla="*/ 332 w 332"/>
                  <a:gd name="T19" fmla="*/ 161 h 332"/>
                  <a:gd name="T20" fmla="*/ 329 w 332"/>
                  <a:gd name="T21" fmla="*/ 191 h 332"/>
                  <a:gd name="T22" fmla="*/ 323 w 332"/>
                  <a:gd name="T23" fmla="*/ 220 h 332"/>
                  <a:gd name="T24" fmla="*/ 310 w 332"/>
                  <a:gd name="T25" fmla="*/ 246 h 332"/>
                  <a:gd name="T26" fmla="*/ 295 w 332"/>
                  <a:gd name="T27" fmla="*/ 271 h 332"/>
                  <a:gd name="T28" fmla="*/ 275 w 332"/>
                  <a:gd name="T29" fmla="*/ 291 h 332"/>
                  <a:gd name="T30" fmla="*/ 253 w 332"/>
                  <a:gd name="T31" fmla="*/ 307 h 332"/>
                  <a:gd name="T32" fmla="*/ 227 w 332"/>
                  <a:gd name="T33" fmla="*/ 320 h 332"/>
                  <a:gd name="T34" fmla="*/ 199 w 332"/>
                  <a:gd name="T35" fmla="*/ 328 h 332"/>
                  <a:gd name="T36" fmla="*/ 171 w 332"/>
                  <a:gd name="T37" fmla="*/ 332 h 332"/>
                  <a:gd name="T38" fmla="*/ 141 w 332"/>
                  <a:gd name="T39" fmla="*/ 330 h 332"/>
                  <a:gd name="T40" fmla="*/ 112 w 332"/>
                  <a:gd name="T41" fmla="*/ 323 h 332"/>
                  <a:gd name="T42" fmla="*/ 86 w 332"/>
                  <a:gd name="T43" fmla="*/ 311 h 332"/>
                  <a:gd name="T44" fmla="*/ 62 w 332"/>
                  <a:gd name="T45" fmla="*/ 295 h 332"/>
                  <a:gd name="T46" fmla="*/ 41 w 332"/>
                  <a:gd name="T47" fmla="*/ 275 h 332"/>
                  <a:gd name="T48" fmla="*/ 24 w 332"/>
                  <a:gd name="T49" fmla="*/ 253 h 332"/>
                  <a:gd name="T50" fmla="*/ 12 w 332"/>
                  <a:gd name="T51" fmla="*/ 227 h 332"/>
                  <a:gd name="T52" fmla="*/ 4 w 332"/>
                  <a:gd name="T53" fmla="*/ 199 h 332"/>
                  <a:gd name="T54" fmla="*/ 0 w 332"/>
                  <a:gd name="T55" fmla="*/ 171 h 332"/>
                  <a:gd name="T56" fmla="*/ 2 w 332"/>
                  <a:gd name="T57" fmla="*/ 141 h 332"/>
                  <a:gd name="T58" fmla="*/ 10 w 332"/>
                  <a:gd name="T59" fmla="*/ 112 h 332"/>
                  <a:gd name="T60" fmla="*/ 21 w 332"/>
                  <a:gd name="T61" fmla="*/ 86 h 332"/>
                  <a:gd name="T62" fmla="*/ 37 w 332"/>
                  <a:gd name="T63" fmla="*/ 62 h 332"/>
                  <a:gd name="T64" fmla="*/ 57 w 332"/>
                  <a:gd name="T65" fmla="*/ 41 h 332"/>
                  <a:gd name="T66" fmla="*/ 80 w 332"/>
                  <a:gd name="T67" fmla="*/ 24 h 332"/>
                  <a:gd name="T68" fmla="*/ 104 w 332"/>
                  <a:gd name="T69" fmla="*/ 12 h 332"/>
                  <a:gd name="T70" fmla="*/ 132 w 332"/>
                  <a:gd name="T71" fmla="*/ 4 h 332"/>
                  <a:gd name="T72" fmla="*/ 161 w 332"/>
                  <a:gd name="T7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2" h="332">
                    <a:moveTo>
                      <a:pt x="161" y="0"/>
                    </a:moveTo>
                    <a:lnTo>
                      <a:pt x="191" y="2"/>
                    </a:lnTo>
                    <a:lnTo>
                      <a:pt x="220" y="10"/>
                    </a:lnTo>
                    <a:lnTo>
                      <a:pt x="246" y="21"/>
                    </a:lnTo>
                    <a:lnTo>
                      <a:pt x="270" y="38"/>
                    </a:lnTo>
                    <a:lnTo>
                      <a:pt x="290" y="57"/>
                    </a:lnTo>
                    <a:lnTo>
                      <a:pt x="307" y="80"/>
                    </a:lnTo>
                    <a:lnTo>
                      <a:pt x="319" y="105"/>
                    </a:lnTo>
                    <a:lnTo>
                      <a:pt x="328" y="132"/>
                    </a:lnTo>
                    <a:lnTo>
                      <a:pt x="332" y="161"/>
                    </a:lnTo>
                    <a:lnTo>
                      <a:pt x="329" y="191"/>
                    </a:lnTo>
                    <a:lnTo>
                      <a:pt x="323" y="220"/>
                    </a:lnTo>
                    <a:lnTo>
                      <a:pt x="310" y="246"/>
                    </a:lnTo>
                    <a:lnTo>
                      <a:pt x="295" y="271"/>
                    </a:lnTo>
                    <a:lnTo>
                      <a:pt x="275" y="291"/>
                    </a:lnTo>
                    <a:lnTo>
                      <a:pt x="253" y="307"/>
                    </a:lnTo>
                    <a:lnTo>
                      <a:pt x="227" y="320"/>
                    </a:lnTo>
                    <a:lnTo>
                      <a:pt x="199" y="328"/>
                    </a:lnTo>
                    <a:lnTo>
                      <a:pt x="171" y="332"/>
                    </a:lnTo>
                    <a:lnTo>
                      <a:pt x="141" y="330"/>
                    </a:lnTo>
                    <a:lnTo>
                      <a:pt x="112" y="323"/>
                    </a:lnTo>
                    <a:lnTo>
                      <a:pt x="86" y="311"/>
                    </a:lnTo>
                    <a:lnTo>
                      <a:pt x="62" y="295"/>
                    </a:lnTo>
                    <a:lnTo>
                      <a:pt x="41" y="275"/>
                    </a:lnTo>
                    <a:lnTo>
                      <a:pt x="24" y="253"/>
                    </a:lnTo>
                    <a:lnTo>
                      <a:pt x="12" y="227"/>
                    </a:lnTo>
                    <a:lnTo>
                      <a:pt x="4" y="199"/>
                    </a:lnTo>
                    <a:lnTo>
                      <a:pt x="0" y="171"/>
                    </a:lnTo>
                    <a:lnTo>
                      <a:pt x="2" y="141"/>
                    </a:lnTo>
                    <a:lnTo>
                      <a:pt x="10" y="112"/>
                    </a:lnTo>
                    <a:lnTo>
                      <a:pt x="21" y="86"/>
                    </a:lnTo>
                    <a:lnTo>
                      <a:pt x="37" y="62"/>
                    </a:lnTo>
                    <a:lnTo>
                      <a:pt x="57" y="41"/>
                    </a:lnTo>
                    <a:lnTo>
                      <a:pt x="80" y="24"/>
                    </a:lnTo>
                    <a:lnTo>
                      <a:pt x="104" y="12"/>
                    </a:lnTo>
                    <a:lnTo>
                      <a:pt x="132" y="4"/>
                    </a:lnTo>
                    <a:lnTo>
                      <a:pt x="1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Freeform 13">
                <a:extLst>
                  <a:ext uri="{FF2B5EF4-FFF2-40B4-BE49-F238E27FC236}">
                    <a16:creationId xmlns:a16="http://schemas.microsoft.com/office/drawing/2014/main" id="{B71B6EA2-1B43-4D60-BD7B-6D342F82E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7856" y="3641013"/>
                <a:ext cx="136780" cy="135955"/>
              </a:xfrm>
              <a:custGeom>
                <a:avLst/>
                <a:gdLst>
                  <a:gd name="T0" fmla="*/ 160 w 330"/>
                  <a:gd name="T1" fmla="*/ 0 h 330"/>
                  <a:gd name="T2" fmla="*/ 190 w 330"/>
                  <a:gd name="T3" fmla="*/ 2 h 330"/>
                  <a:gd name="T4" fmla="*/ 219 w 330"/>
                  <a:gd name="T5" fmla="*/ 9 h 330"/>
                  <a:gd name="T6" fmla="*/ 246 w 330"/>
                  <a:gd name="T7" fmla="*/ 21 h 330"/>
                  <a:gd name="T8" fmla="*/ 269 w 330"/>
                  <a:gd name="T9" fmla="*/ 36 h 330"/>
                  <a:gd name="T10" fmla="*/ 289 w 330"/>
                  <a:gd name="T11" fmla="*/ 55 h 330"/>
                  <a:gd name="T12" fmla="*/ 306 w 330"/>
                  <a:gd name="T13" fmla="*/ 79 h 330"/>
                  <a:gd name="T14" fmla="*/ 319 w 330"/>
                  <a:gd name="T15" fmla="*/ 104 h 330"/>
                  <a:gd name="T16" fmla="*/ 327 w 330"/>
                  <a:gd name="T17" fmla="*/ 131 h 330"/>
                  <a:gd name="T18" fmla="*/ 330 w 330"/>
                  <a:gd name="T19" fmla="*/ 160 h 330"/>
                  <a:gd name="T20" fmla="*/ 329 w 330"/>
                  <a:gd name="T21" fmla="*/ 190 h 330"/>
                  <a:gd name="T22" fmla="*/ 321 w 330"/>
                  <a:gd name="T23" fmla="*/ 219 h 330"/>
                  <a:gd name="T24" fmla="*/ 310 w 330"/>
                  <a:gd name="T25" fmla="*/ 246 h 330"/>
                  <a:gd name="T26" fmla="*/ 293 w 330"/>
                  <a:gd name="T27" fmla="*/ 269 h 330"/>
                  <a:gd name="T28" fmla="*/ 275 w 330"/>
                  <a:gd name="T29" fmla="*/ 289 h 330"/>
                  <a:gd name="T30" fmla="*/ 251 w 330"/>
                  <a:gd name="T31" fmla="*/ 306 h 330"/>
                  <a:gd name="T32" fmla="*/ 226 w 330"/>
                  <a:gd name="T33" fmla="*/ 319 h 330"/>
                  <a:gd name="T34" fmla="*/ 199 w 330"/>
                  <a:gd name="T35" fmla="*/ 327 h 330"/>
                  <a:gd name="T36" fmla="*/ 170 w 330"/>
                  <a:gd name="T37" fmla="*/ 330 h 330"/>
                  <a:gd name="T38" fmla="*/ 140 w 330"/>
                  <a:gd name="T39" fmla="*/ 329 h 330"/>
                  <a:gd name="T40" fmla="*/ 111 w 330"/>
                  <a:gd name="T41" fmla="*/ 321 h 330"/>
                  <a:gd name="T42" fmla="*/ 84 w 330"/>
                  <a:gd name="T43" fmla="*/ 310 h 330"/>
                  <a:gd name="T44" fmla="*/ 61 w 330"/>
                  <a:gd name="T45" fmla="*/ 294 h 330"/>
                  <a:gd name="T46" fmla="*/ 41 w 330"/>
                  <a:gd name="T47" fmla="*/ 275 h 330"/>
                  <a:gd name="T48" fmla="*/ 24 w 330"/>
                  <a:gd name="T49" fmla="*/ 251 h 330"/>
                  <a:gd name="T50" fmla="*/ 11 w 330"/>
                  <a:gd name="T51" fmla="*/ 226 h 330"/>
                  <a:gd name="T52" fmla="*/ 3 w 330"/>
                  <a:gd name="T53" fmla="*/ 199 h 330"/>
                  <a:gd name="T54" fmla="*/ 0 w 330"/>
                  <a:gd name="T55" fmla="*/ 170 h 330"/>
                  <a:gd name="T56" fmla="*/ 2 w 330"/>
                  <a:gd name="T57" fmla="*/ 140 h 330"/>
                  <a:gd name="T58" fmla="*/ 8 w 330"/>
                  <a:gd name="T59" fmla="*/ 111 h 330"/>
                  <a:gd name="T60" fmla="*/ 21 w 330"/>
                  <a:gd name="T61" fmla="*/ 84 h 330"/>
                  <a:gd name="T62" fmla="*/ 36 w 330"/>
                  <a:gd name="T63" fmla="*/ 61 h 330"/>
                  <a:gd name="T64" fmla="*/ 56 w 330"/>
                  <a:gd name="T65" fmla="*/ 41 h 330"/>
                  <a:gd name="T66" fmla="*/ 79 w 330"/>
                  <a:gd name="T67" fmla="*/ 24 h 330"/>
                  <a:gd name="T68" fmla="*/ 104 w 330"/>
                  <a:gd name="T69" fmla="*/ 11 h 330"/>
                  <a:gd name="T70" fmla="*/ 131 w 330"/>
                  <a:gd name="T71" fmla="*/ 3 h 330"/>
                  <a:gd name="T72" fmla="*/ 160 w 330"/>
                  <a:gd name="T73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0" h="330">
                    <a:moveTo>
                      <a:pt x="160" y="0"/>
                    </a:moveTo>
                    <a:lnTo>
                      <a:pt x="190" y="2"/>
                    </a:lnTo>
                    <a:lnTo>
                      <a:pt x="219" y="9"/>
                    </a:lnTo>
                    <a:lnTo>
                      <a:pt x="246" y="21"/>
                    </a:lnTo>
                    <a:lnTo>
                      <a:pt x="269" y="36"/>
                    </a:lnTo>
                    <a:lnTo>
                      <a:pt x="289" y="55"/>
                    </a:lnTo>
                    <a:lnTo>
                      <a:pt x="306" y="79"/>
                    </a:lnTo>
                    <a:lnTo>
                      <a:pt x="319" y="104"/>
                    </a:lnTo>
                    <a:lnTo>
                      <a:pt x="327" y="131"/>
                    </a:lnTo>
                    <a:lnTo>
                      <a:pt x="330" y="160"/>
                    </a:lnTo>
                    <a:lnTo>
                      <a:pt x="329" y="190"/>
                    </a:lnTo>
                    <a:lnTo>
                      <a:pt x="321" y="219"/>
                    </a:lnTo>
                    <a:lnTo>
                      <a:pt x="310" y="246"/>
                    </a:lnTo>
                    <a:lnTo>
                      <a:pt x="293" y="269"/>
                    </a:lnTo>
                    <a:lnTo>
                      <a:pt x="275" y="289"/>
                    </a:lnTo>
                    <a:lnTo>
                      <a:pt x="251" y="306"/>
                    </a:lnTo>
                    <a:lnTo>
                      <a:pt x="226" y="319"/>
                    </a:lnTo>
                    <a:lnTo>
                      <a:pt x="199" y="327"/>
                    </a:lnTo>
                    <a:lnTo>
                      <a:pt x="170" y="330"/>
                    </a:lnTo>
                    <a:lnTo>
                      <a:pt x="140" y="329"/>
                    </a:lnTo>
                    <a:lnTo>
                      <a:pt x="111" y="321"/>
                    </a:lnTo>
                    <a:lnTo>
                      <a:pt x="84" y="310"/>
                    </a:lnTo>
                    <a:lnTo>
                      <a:pt x="61" y="294"/>
                    </a:lnTo>
                    <a:lnTo>
                      <a:pt x="41" y="275"/>
                    </a:lnTo>
                    <a:lnTo>
                      <a:pt x="24" y="251"/>
                    </a:lnTo>
                    <a:lnTo>
                      <a:pt x="11" y="226"/>
                    </a:lnTo>
                    <a:lnTo>
                      <a:pt x="3" y="199"/>
                    </a:lnTo>
                    <a:lnTo>
                      <a:pt x="0" y="170"/>
                    </a:lnTo>
                    <a:lnTo>
                      <a:pt x="2" y="140"/>
                    </a:lnTo>
                    <a:lnTo>
                      <a:pt x="8" y="111"/>
                    </a:lnTo>
                    <a:lnTo>
                      <a:pt x="21" y="84"/>
                    </a:lnTo>
                    <a:lnTo>
                      <a:pt x="36" y="61"/>
                    </a:lnTo>
                    <a:lnTo>
                      <a:pt x="56" y="41"/>
                    </a:lnTo>
                    <a:lnTo>
                      <a:pt x="79" y="24"/>
                    </a:lnTo>
                    <a:lnTo>
                      <a:pt x="104" y="11"/>
                    </a:lnTo>
                    <a:lnTo>
                      <a:pt x="131" y="3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id="{293FEB39-F980-47A1-94BD-9A8067C11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5161" y="3574271"/>
                <a:ext cx="136780" cy="136780"/>
              </a:xfrm>
              <a:custGeom>
                <a:avLst/>
                <a:gdLst>
                  <a:gd name="T0" fmla="*/ 162 w 332"/>
                  <a:gd name="T1" fmla="*/ 0 h 332"/>
                  <a:gd name="T2" fmla="*/ 190 w 332"/>
                  <a:gd name="T3" fmla="*/ 2 h 332"/>
                  <a:gd name="T4" fmla="*/ 219 w 332"/>
                  <a:gd name="T5" fmla="*/ 9 h 332"/>
                  <a:gd name="T6" fmla="*/ 246 w 332"/>
                  <a:gd name="T7" fmla="*/ 21 h 332"/>
                  <a:gd name="T8" fmla="*/ 271 w 332"/>
                  <a:gd name="T9" fmla="*/ 37 h 332"/>
                  <a:gd name="T10" fmla="*/ 291 w 332"/>
                  <a:gd name="T11" fmla="*/ 57 h 332"/>
                  <a:gd name="T12" fmla="*/ 307 w 332"/>
                  <a:gd name="T13" fmla="*/ 79 h 332"/>
                  <a:gd name="T14" fmla="*/ 320 w 332"/>
                  <a:gd name="T15" fmla="*/ 105 h 332"/>
                  <a:gd name="T16" fmla="*/ 329 w 332"/>
                  <a:gd name="T17" fmla="*/ 133 h 332"/>
                  <a:gd name="T18" fmla="*/ 332 w 332"/>
                  <a:gd name="T19" fmla="*/ 161 h 332"/>
                  <a:gd name="T20" fmla="*/ 330 w 332"/>
                  <a:gd name="T21" fmla="*/ 191 h 332"/>
                  <a:gd name="T22" fmla="*/ 323 w 332"/>
                  <a:gd name="T23" fmla="*/ 220 h 332"/>
                  <a:gd name="T24" fmla="*/ 311 w 332"/>
                  <a:gd name="T25" fmla="*/ 246 h 332"/>
                  <a:gd name="T26" fmla="*/ 295 w 332"/>
                  <a:gd name="T27" fmla="*/ 270 h 332"/>
                  <a:gd name="T28" fmla="*/ 275 w 332"/>
                  <a:gd name="T29" fmla="*/ 291 h 332"/>
                  <a:gd name="T30" fmla="*/ 253 w 332"/>
                  <a:gd name="T31" fmla="*/ 308 h 332"/>
                  <a:gd name="T32" fmla="*/ 227 w 332"/>
                  <a:gd name="T33" fmla="*/ 320 h 332"/>
                  <a:gd name="T34" fmla="*/ 199 w 332"/>
                  <a:gd name="T35" fmla="*/ 329 h 332"/>
                  <a:gd name="T36" fmla="*/ 170 w 332"/>
                  <a:gd name="T37" fmla="*/ 332 h 332"/>
                  <a:gd name="T38" fmla="*/ 141 w 332"/>
                  <a:gd name="T39" fmla="*/ 330 h 332"/>
                  <a:gd name="T40" fmla="*/ 113 w 332"/>
                  <a:gd name="T41" fmla="*/ 323 h 332"/>
                  <a:gd name="T42" fmla="*/ 86 w 332"/>
                  <a:gd name="T43" fmla="*/ 311 h 332"/>
                  <a:gd name="T44" fmla="*/ 62 w 332"/>
                  <a:gd name="T45" fmla="*/ 295 h 332"/>
                  <a:gd name="T46" fmla="*/ 41 w 332"/>
                  <a:gd name="T47" fmla="*/ 275 h 332"/>
                  <a:gd name="T48" fmla="*/ 25 w 332"/>
                  <a:gd name="T49" fmla="*/ 253 h 332"/>
                  <a:gd name="T50" fmla="*/ 12 w 332"/>
                  <a:gd name="T51" fmla="*/ 227 h 332"/>
                  <a:gd name="T52" fmla="*/ 3 w 332"/>
                  <a:gd name="T53" fmla="*/ 200 h 332"/>
                  <a:gd name="T54" fmla="*/ 0 w 332"/>
                  <a:gd name="T55" fmla="*/ 171 h 332"/>
                  <a:gd name="T56" fmla="*/ 2 w 332"/>
                  <a:gd name="T57" fmla="*/ 142 h 332"/>
                  <a:gd name="T58" fmla="*/ 9 w 332"/>
                  <a:gd name="T59" fmla="*/ 112 h 332"/>
                  <a:gd name="T60" fmla="*/ 21 w 332"/>
                  <a:gd name="T61" fmla="*/ 86 h 332"/>
                  <a:gd name="T62" fmla="*/ 37 w 332"/>
                  <a:gd name="T63" fmla="*/ 61 h 332"/>
                  <a:gd name="T64" fmla="*/ 57 w 332"/>
                  <a:gd name="T65" fmla="*/ 41 h 332"/>
                  <a:gd name="T66" fmla="*/ 79 w 332"/>
                  <a:gd name="T67" fmla="*/ 25 h 332"/>
                  <a:gd name="T68" fmla="*/ 105 w 332"/>
                  <a:gd name="T69" fmla="*/ 12 h 332"/>
                  <a:gd name="T70" fmla="*/ 133 w 332"/>
                  <a:gd name="T71" fmla="*/ 4 h 332"/>
                  <a:gd name="T72" fmla="*/ 162 w 332"/>
                  <a:gd name="T7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2" h="332">
                    <a:moveTo>
                      <a:pt x="162" y="0"/>
                    </a:moveTo>
                    <a:lnTo>
                      <a:pt x="190" y="2"/>
                    </a:lnTo>
                    <a:lnTo>
                      <a:pt x="219" y="9"/>
                    </a:lnTo>
                    <a:lnTo>
                      <a:pt x="246" y="21"/>
                    </a:lnTo>
                    <a:lnTo>
                      <a:pt x="271" y="37"/>
                    </a:lnTo>
                    <a:lnTo>
                      <a:pt x="291" y="57"/>
                    </a:lnTo>
                    <a:lnTo>
                      <a:pt x="307" y="79"/>
                    </a:lnTo>
                    <a:lnTo>
                      <a:pt x="320" y="105"/>
                    </a:lnTo>
                    <a:lnTo>
                      <a:pt x="329" y="133"/>
                    </a:lnTo>
                    <a:lnTo>
                      <a:pt x="332" y="161"/>
                    </a:lnTo>
                    <a:lnTo>
                      <a:pt x="330" y="191"/>
                    </a:lnTo>
                    <a:lnTo>
                      <a:pt x="323" y="220"/>
                    </a:lnTo>
                    <a:lnTo>
                      <a:pt x="311" y="246"/>
                    </a:lnTo>
                    <a:lnTo>
                      <a:pt x="295" y="270"/>
                    </a:lnTo>
                    <a:lnTo>
                      <a:pt x="275" y="291"/>
                    </a:lnTo>
                    <a:lnTo>
                      <a:pt x="253" y="308"/>
                    </a:lnTo>
                    <a:lnTo>
                      <a:pt x="227" y="320"/>
                    </a:lnTo>
                    <a:lnTo>
                      <a:pt x="199" y="329"/>
                    </a:lnTo>
                    <a:lnTo>
                      <a:pt x="170" y="332"/>
                    </a:lnTo>
                    <a:lnTo>
                      <a:pt x="141" y="330"/>
                    </a:lnTo>
                    <a:lnTo>
                      <a:pt x="113" y="323"/>
                    </a:lnTo>
                    <a:lnTo>
                      <a:pt x="86" y="311"/>
                    </a:lnTo>
                    <a:lnTo>
                      <a:pt x="62" y="295"/>
                    </a:lnTo>
                    <a:lnTo>
                      <a:pt x="41" y="275"/>
                    </a:lnTo>
                    <a:lnTo>
                      <a:pt x="25" y="253"/>
                    </a:lnTo>
                    <a:lnTo>
                      <a:pt x="12" y="227"/>
                    </a:lnTo>
                    <a:lnTo>
                      <a:pt x="3" y="200"/>
                    </a:lnTo>
                    <a:lnTo>
                      <a:pt x="0" y="171"/>
                    </a:lnTo>
                    <a:lnTo>
                      <a:pt x="2" y="142"/>
                    </a:lnTo>
                    <a:lnTo>
                      <a:pt x="9" y="112"/>
                    </a:lnTo>
                    <a:lnTo>
                      <a:pt x="21" y="86"/>
                    </a:lnTo>
                    <a:lnTo>
                      <a:pt x="37" y="61"/>
                    </a:lnTo>
                    <a:lnTo>
                      <a:pt x="57" y="41"/>
                    </a:lnTo>
                    <a:lnTo>
                      <a:pt x="79" y="25"/>
                    </a:lnTo>
                    <a:lnTo>
                      <a:pt x="105" y="12"/>
                    </a:lnTo>
                    <a:lnTo>
                      <a:pt x="133" y="4"/>
                    </a:lnTo>
                    <a:lnTo>
                      <a:pt x="1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1307525D-BC07-4537-8D17-59D78F753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6584" y="3501761"/>
                <a:ext cx="136780" cy="135955"/>
              </a:xfrm>
              <a:custGeom>
                <a:avLst/>
                <a:gdLst>
                  <a:gd name="T0" fmla="*/ 160 w 330"/>
                  <a:gd name="T1" fmla="*/ 0 h 332"/>
                  <a:gd name="T2" fmla="*/ 190 w 330"/>
                  <a:gd name="T3" fmla="*/ 2 h 332"/>
                  <a:gd name="T4" fmla="*/ 219 w 330"/>
                  <a:gd name="T5" fmla="*/ 9 h 332"/>
                  <a:gd name="T6" fmla="*/ 246 w 330"/>
                  <a:gd name="T7" fmla="*/ 21 h 332"/>
                  <a:gd name="T8" fmla="*/ 269 w 330"/>
                  <a:gd name="T9" fmla="*/ 37 h 332"/>
                  <a:gd name="T10" fmla="*/ 289 w 330"/>
                  <a:gd name="T11" fmla="*/ 57 h 332"/>
                  <a:gd name="T12" fmla="*/ 306 w 330"/>
                  <a:gd name="T13" fmla="*/ 80 h 332"/>
                  <a:gd name="T14" fmla="*/ 318 w 330"/>
                  <a:gd name="T15" fmla="*/ 105 h 332"/>
                  <a:gd name="T16" fmla="*/ 327 w 330"/>
                  <a:gd name="T17" fmla="*/ 133 h 332"/>
                  <a:gd name="T18" fmla="*/ 330 w 330"/>
                  <a:gd name="T19" fmla="*/ 162 h 332"/>
                  <a:gd name="T20" fmla="*/ 328 w 330"/>
                  <a:gd name="T21" fmla="*/ 191 h 332"/>
                  <a:gd name="T22" fmla="*/ 322 w 330"/>
                  <a:gd name="T23" fmla="*/ 221 h 332"/>
                  <a:gd name="T24" fmla="*/ 309 w 330"/>
                  <a:gd name="T25" fmla="*/ 246 h 332"/>
                  <a:gd name="T26" fmla="*/ 294 w 330"/>
                  <a:gd name="T27" fmla="*/ 271 h 332"/>
                  <a:gd name="T28" fmla="*/ 274 w 330"/>
                  <a:gd name="T29" fmla="*/ 291 h 332"/>
                  <a:gd name="T30" fmla="*/ 251 w 330"/>
                  <a:gd name="T31" fmla="*/ 307 h 332"/>
                  <a:gd name="T32" fmla="*/ 226 w 330"/>
                  <a:gd name="T33" fmla="*/ 320 h 332"/>
                  <a:gd name="T34" fmla="*/ 199 w 330"/>
                  <a:gd name="T35" fmla="*/ 329 h 332"/>
                  <a:gd name="T36" fmla="*/ 170 w 330"/>
                  <a:gd name="T37" fmla="*/ 332 h 332"/>
                  <a:gd name="T38" fmla="*/ 140 w 330"/>
                  <a:gd name="T39" fmla="*/ 330 h 332"/>
                  <a:gd name="T40" fmla="*/ 111 w 330"/>
                  <a:gd name="T41" fmla="*/ 323 h 332"/>
                  <a:gd name="T42" fmla="*/ 84 w 330"/>
                  <a:gd name="T43" fmla="*/ 311 h 332"/>
                  <a:gd name="T44" fmla="*/ 61 w 330"/>
                  <a:gd name="T45" fmla="*/ 295 h 332"/>
                  <a:gd name="T46" fmla="*/ 40 w 330"/>
                  <a:gd name="T47" fmla="*/ 275 h 332"/>
                  <a:gd name="T48" fmla="*/ 23 w 330"/>
                  <a:gd name="T49" fmla="*/ 253 h 332"/>
                  <a:gd name="T50" fmla="*/ 11 w 330"/>
                  <a:gd name="T51" fmla="*/ 227 h 332"/>
                  <a:gd name="T52" fmla="*/ 3 w 330"/>
                  <a:gd name="T53" fmla="*/ 199 h 332"/>
                  <a:gd name="T54" fmla="*/ 0 w 330"/>
                  <a:gd name="T55" fmla="*/ 172 h 332"/>
                  <a:gd name="T56" fmla="*/ 1 w 330"/>
                  <a:gd name="T57" fmla="*/ 142 h 332"/>
                  <a:gd name="T58" fmla="*/ 9 w 330"/>
                  <a:gd name="T59" fmla="*/ 113 h 332"/>
                  <a:gd name="T60" fmla="*/ 20 w 330"/>
                  <a:gd name="T61" fmla="*/ 86 h 332"/>
                  <a:gd name="T62" fmla="*/ 37 w 330"/>
                  <a:gd name="T63" fmla="*/ 63 h 332"/>
                  <a:gd name="T64" fmla="*/ 55 w 330"/>
                  <a:gd name="T65" fmla="*/ 41 h 332"/>
                  <a:gd name="T66" fmla="*/ 79 w 330"/>
                  <a:gd name="T67" fmla="*/ 25 h 332"/>
                  <a:gd name="T68" fmla="*/ 103 w 330"/>
                  <a:gd name="T69" fmla="*/ 12 h 332"/>
                  <a:gd name="T70" fmla="*/ 131 w 330"/>
                  <a:gd name="T71" fmla="*/ 4 h 332"/>
                  <a:gd name="T72" fmla="*/ 160 w 330"/>
                  <a:gd name="T7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0" h="332">
                    <a:moveTo>
                      <a:pt x="160" y="0"/>
                    </a:moveTo>
                    <a:lnTo>
                      <a:pt x="190" y="2"/>
                    </a:lnTo>
                    <a:lnTo>
                      <a:pt x="219" y="9"/>
                    </a:lnTo>
                    <a:lnTo>
                      <a:pt x="246" y="21"/>
                    </a:lnTo>
                    <a:lnTo>
                      <a:pt x="269" y="37"/>
                    </a:lnTo>
                    <a:lnTo>
                      <a:pt x="289" y="57"/>
                    </a:lnTo>
                    <a:lnTo>
                      <a:pt x="306" y="80"/>
                    </a:lnTo>
                    <a:lnTo>
                      <a:pt x="318" y="105"/>
                    </a:lnTo>
                    <a:lnTo>
                      <a:pt x="327" y="133"/>
                    </a:lnTo>
                    <a:lnTo>
                      <a:pt x="330" y="162"/>
                    </a:lnTo>
                    <a:lnTo>
                      <a:pt x="328" y="191"/>
                    </a:lnTo>
                    <a:lnTo>
                      <a:pt x="322" y="221"/>
                    </a:lnTo>
                    <a:lnTo>
                      <a:pt x="309" y="246"/>
                    </a:lnTo>
                    <a:lnTo>
                      <a:pt x="294" y="271"/>
                    </a:lnTo>
                    <a:lnTo>
                      <a:pt x="274" y="291"/>
                    </a:lnTo>
                    <a:lnTo>
                      <a:pt x="251" y="307"/>
                    </a:lnTo>
                    <a:lnTo>
                      <a:pt x="226" y="320"/>
                    </a:lnTo>
                    <a:lnTo>
                      <a:pt x="199" y="329"/>
                    </a:lnTo>
                    <a:lnTo>
                      <a:pt x="170" y="332"/>
                    </a:lnTo>
                    <a:lnTo>
                      <a:pt x="140" y="330"/>
                    </a:lnTo>
                    <a:lnTo>
                      <a:pt x="111" y="323"/>
                    </a:lnTo>
                    <a:lnTo>
                      <a:pt x="84" y="311"/>
                    </a:lnTo>
                    <a:lnTo>
                      <a:pt x="61" y="295"/>
                    </a:lnTo>
                    <a:lnTo>
                      <a:pt x="40" y="275"/>
                    </a:lnTo>
                    <a:lnTo>
                      <a:pt x="23" y="253"/>
                    </a:lnTo>
                    <a:lnTo>
                      <a:pt x="11" y="227"/>
                    </a:lnTo>
                    <a:lnTo>
                      <a:pt x="3" y="199"/>
                    </a:lnTo>
                    <a:lnTo>
                      <a:pt x="0" y="172"/>
                    </a:lnTo>
                    <a:lnTo>
                      <a:pt x="1" y="142"/>
                    </a:lnTo>
                    <a:lnTo>
                      <a:pt x="9" y="113"/>
                    </a:lnTo>
                    <a:lnTo>
                      <a:pt x="20" y="86"/>
                    </a:lnTo>
                    <a:lnTo>
                      <a:pt x="37" y="63"/>
                    </a:lnTo>
                    <a:lnTo>
                      <a:pt x="55" y="41"/>
                    </a:lnTo>
                    <a:lnTo>
                      <a:pt x="79" y="25"/>
                    </a:lnTo>
                    <a:lnTo>
                      <a:pt x="103" y="12"/>
                    </a:lnTo>
                    <a:lnTo>
                      <a:pt x="131" y="4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Freeform 16">
                <a:extLst>
                  <a:ext uri="{FF2B5EF4-FFF2-40B4-BE49-F238E27FC236}">
                    <a16:creationId xmlns:a16="http://schemas.microsoft.com/office/drawing/2014/main" id="{6DCABD90-9D72-4A3B-9D3C-3B043E6269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89769" y="3441611"/>
                <a:ext cx="136780" cy="136780"/>
              </a:xfrm>
              <a:custGeom>
                <a:avLst/>
                <a:gdLst>
                  <a:gd name="T0" fmla="*/ 141 w 332"/>
                  <a:gd name="T1" fmla="*/ 45 h 331"/>
                  <a:gd name="T2" fmla="*/ 95 w 332"/>
                  <a:gd name="T3" fmla="*/ 65 h 331"/>
                  <a:gd name="T4" fmla="*/ 62 w 332"/>
                  <a:gd name="T5" fmla="*/ 101 h 331"/>
                  <a:gd name="T6" fmla="*/ 44 w 332"/>
                  <a:gd name="T7" fmla="*/ 147 h 331"/>
                  <a:gd name="T8" fmla="*/ 46 w 332"/>
                  <a:gd name="T9" fmla="*/ 195 h 331"/>
                  <a:gd name="T10" fmla="*/ 67 w 332"/>
                  <a:gd name="T11" fmla="*/ 239 h 331"/>
                  <a:gd name="T12" fmla="*/ 102 w 332"/>
                  <a:gd name="T13" fmla="*/ 272 h 331"/>
                  <a:gd name="T14" fmla="*/ 147 w 332"/>
                  <a:gd name="T15" fmla="*/ 288 h 331"/>
                  <a:gd name="T16" fmla="*/ 192 w 332"/>
                  <a:gd name="T17" fmla="*/ 287 h 331"/>
                  <a:gd name="T18" fmla="*/ 236 w 332"/>
                  <a:gd name="T19" fmla="*/ 267 h 331"/>
                  <a:gd name="T20" fmla="*/ 271 w 332"/>
                  <a:gd name="T21" fmla="*/ 232 h 331"/>
                  <a:gd name="T22" fmla="*/ 289 w 332"/>
                  <a:gd name="T23" fmla="*/ 184 h 331"/>
                  <a:gd name="T24" fmla="*/ 285 w 332"/>
                  <a:gd name="T25" fmla="*/ 135 h 331"/>
                  <a:gd name="T26" fmla="*/ 265 w 332"/>
                  <a:gd name="T27" fmla="*/ 93 h 331"/>
                  <a:gd name="T28" fmla="*/ 231 w 332"/>
                  <a:gd name="T29" fmla="*/ 61 h 331"/>
                  <a:gd name="T30" fmla="*/ 185 w 332"/>
                  <a:gd name="T31" fmla="*/ 44 h 331"/>
                  <a:gd name="T32" fmla="*/ 166 w 332"/>
                  <a:gd name="T33" fmla="*/ 0 h 331"/>
                  <a:gd name="T34" fmla="*/ 220 w 332"/>
                  <a:gd name="T35" fmla="*/ 9 h 331"/>
                  <a:gd name="T36" fmla="*/ 270 w 332"/>
                  <a:gd name="T37" fmla="*/ 37 h 331"/>
                  <a:gd name="T38" fmla="*/ 308 w 332"/>
                  <a:gd name="T39" fmla="*/ 80 h 331"/>
                  <a:gd name="T40" fmla="*/ 329 w 332"/>
                  <a:gd name="T41" fmla="*/ 132 h 331"/>
                  <a:gd name="T42" fmla="*/ 330 w 332"/>
                  <a:gd name="T43" fmla="*/ 191 h 331"/>
                  <a:gd name="T44" fmla="*/ 311 w 332"/>
                  <a:gd name="T45" fmla="*/ 247 h 331"/>
                  <a:gd name="T46" fmla="*/ 273 w 332"/>
                  <a:gd name="T47" fmla="*/ 292 h 331"/>
                  <a:gd name="T48" fmla="*/ 223 w 332"/>
                  <a:gd name="T49" fmla="*/ 321 h 331"/>
                  <a:gd name="T50" fmla="*/ 166 w 332"/>
                  <a:gd name="T51" fmla="*/ 331 h 331"/>
                  <a:gd name="T52" fmla="*/ 116 w 332"/>
                  <a:gd name="T53" fmla="*/ 323 h 331"/>
                  <a:gd name="T54" fmla="*/ 69 w 332"/>
                  <a:gd name="T55" fmla="*/ 301 h 331"/>
                  <a:gd name="T56" fmla="*/ 33 w 332"/>
                  <a:gd name="T57" fmla="*/ 264 h 331"/>
                  <a:gd name="T58" fmla="*/ 5 w 332"/>
                  <a:gd name="T59" fmla="*/ 205 h 331"/>
                  <a:gd name="T60" fmla="*/ 3 w 332"/>
                  <a:gd name="T61" fmla="*/ 141 h 331"/>
                  <a:gd name="T62" fmla="*/ 22 w 332"/>
                  <a:gd name="T63" fmla="*/ 85 h 331"/>
                  <a:gd name="T64" fmla="*/ 58 w 332"/>
                  <a:gd name="T65" fmla="*/ 39 h 331"/>
                  <a:gd name="T66" fmla="*/ 108 w 332"/>
                  <a:gd name="T67" fmla="*/ 10 h 331"/>
                  <a:gd name="T68" fmla="*/ 166 w 332"/>
                  <a:gd name="T69" fmla="*/ 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2" h="331">
                    <a:moveTo>
                      <a:pt x="166" y="43"/>
                    </a:moveTo>
                    <a:lnTo>
                      <a:pt x="141" y="45"/>
                    </a:lnTo>
                    <a:lnTo>
                      <a:pt x="117" y="53"/>
                    </a:lnTo>
                    <a:lnTo>
                      <a:pt x="95" y="65"/>
                    </a:lnTo>
                    <a:lnTo>
                      <a:pt x="77" y="81"/>
                    </a:lnTo>
                    <a:lnTo>
                      <a:pt x="62" y="101"/>
                    </a:lnTo>
                    <a:lnTo>
                      <a:pt x="51" y="123"/>
                    </a:lnTo>
                    <a:lnTo>
                      <a:pt x="44" y="147"/>
                    </a:lnTo>
                    <a:lnTo>
                      <a:pt x="43" y="172"/>
                    </a:lnTo>
                    <a:lnTo>
                      <a:pt x="46" y="195"/>
                    </a:lnTo>
                    <a:lnTo>
                      <a:pt x="54" y="219"/>
                    </a:lnTo>
                    <a:lnTo>
                      <a:pt x="67" y="239"/>
                    </a:lnTo>
                    <a:lnTo>
                      <a:pt x="83" y="258"/>
                    </a:lnTo>
                    <a:lnTo>
                      <a:pt x="102" y="272"/>
                    </a:lnTo>
                    <a:lnTo>
                      <a:pt x="124" y="282"/>
                    </a:lnTo>
                    <a:lnTo>
                      <a:pt x="147" y="288"/>
                    </a:lnTo>
                    <a:lnTo>
                      <a:pt x="166" y="290"/>
                    </a:lnTo>
                    <a:lnTo>
                      <a:pt x="192" y="287"/>
                    </a:lnTo>
                    <a:lnTo>
                      <a:pt x="215" y="279"/>
                    </a:lnTo>
                    <a:lnTo>
                      <a:pt x="236" y="267"/>
                    </a:lnTo>
                    <a:lnTo>
                      <a:pt x="255" y="251"/>
                    </a:lnTo>
                    <a:lnTo>
                      <a:pt x="271" y="232"/>
                    </a:lnTo>
                    <a:lnTo>
                      <a:pt x="282" y="209"/>
                    </a:lnTo>
                    <a:lnTo>
                      <a:pt x="289" y="184"/>
                    </a:lnTo>
                    <a:lnTo>
                      <a:pt x="290" y="160"/>
                    </a:lnTo>
                    <a:lnTo>
                      <a:pt x="285" y="135"/>
                    </a:lnTo>
                    <a:lnTo>
                      <a:pt x="278" y="113"/>
                    </a:lnTo>
                    <a:lnTo>
                      <a:pt x="265" y="93"/>
                    </a:lnTo>
                    <a:lnTo>
                      <a:pt x="250" y="75"/>
                    </a:lnTo>
                    <a:lnTo>
                      <a:pt x="231" y="61"/>
                    </a:lnTo>
                    <a:lnTo>
                      <a:pt x="209" y="51"/>
                    </a:lnTo>
                    <a:lnTo>
                      <a:pt x="185" y="44"/>
                    </a:lnTo>
                    <a:lnTo>
                      <a:pt x="166" y="43"/>
                    </a:lnTo>
                    <a:close/>
                    <a:moveTo>
                      <a:pt x="166" y="0"/>
                    </a:moveTo>
                    <a:lnTo>
                      <a:pt x="191" y="3"/>
                    </a:lnTo>
                    <a:lnTo>
                      <a:pt x="220" y="9"/>
                    </a:lnTo>
                    <a:lnTo>
                      <a:pt x="246" y="22"/>
                    </a:lnTo>
                    <a:lnTo>
                      <a:pt x="270" y="37"/>
                    </a:lnTo>
                    <a:lnTo>
                      <a:pt x="291" y="57"/>
                    </a:lnTo>
                    <a:lnTo>
                      <a:pt x="308" y="80"/>
                    </a:lnTo>
                    <a:lnTo>
                      <a:pt x="320" y="105"/>
                    </a:lnTo>
                    <a:lnTo>
                      <a:pt x="329" y="132"/>
                    </a:lnTo>
                    <a:lnTo>
                      <a:pt x="332" y="161"/>
                    </a:lnTo>
                    <a:lnTo>
                      <a:pt x="330" y="191"/>
                    </a:lnTo>
                    <a:lnTo>
                      <a:pt x="323" y="220"/>
                    </a:lnTo>
                    <a:lnTo>
                      <a:pt x="311" y="247"/>
                    </a:lnTo>
                    <a:lnTo>
                      <a:pt x="294" y="271"/>
                    </a:lnTo>
                    <a:lnTo>
                      <a:pt x="273" y="292"/>
                    </a:lnTo>
                    <a:lnTo>
                      <a:pt x="250" y="309"/>
                    </a:lnTo>
                    <a:lnTo>
                      <a:pt x="223" y="321"/>
                    </a:lnTo>
                    <a:lnTo>
                      <a:pt x="195" y="329"/>
                    </a:lnTo>
                    <a:lnTo>
                      <a:pt x="166" y="331"/>
                    </a:lnTo>
                    <a:lnTo>
                      <a:pt x="142" y="330"/>
                    </a:lnTo>
                    <a:lnTo>
                      <a:pt x="116" y="323"/>
                    </a:lnTo>
                    <a:lnTo>
                      <a:pt x="92" y="314"/>
                    </a:lnTo>
                    <a:lnTo>
                      <a:pt x="69" y="301"/>
                    </a:lnTo>
                    <a:lnTo>
                      <a:pt x="51" y="284"/>
                    </a:lnTo>
                    <a:lnTo>
                      <a:pt x="33" y="264"/>
                    </a:lnTo>
                    <a:lnTo>
                      <a:pt x="16" y="236"/>
                    </a:lnTo>
                    <a:lnTo>
                      <a:pt x="5" y="205"/>
                    </a:lnTo>
                    <a:lnTo>
                      <a:pt x="0" y="174"/>
                    </a:lnTo>
                    <a:lnTo>
                      <a:pt x="3" y="141"/>
                    </a:lnTo>
                    <a:lnTo>
                      <a:pt x="9" y="112"/>
                    </a:lnTo>
                    <a:lnTo>
                      <a:pt x="22" y="85"/>
                    </a:lnTo>
                    <a:lnTo>
                      <a:pt x="38" y="61"/>
                    </a:lnTo>
                    <a:lnTo>
                      <a:pt x="58" y="39"/>
                    </a:lnTo>
                    <a:lnTo>
                      <a:pt x="83" y="23"/>
                    </a:lnTo>
                    <a:lnTo>
                      <a:pt x="108" y="10"/>
                    </a:lnTo>
                    <a:lnTo>
                      <a:pt x="137" y="3"/>
                    </a:lnTo>
                    <a:lnTo>
                      <a:pt x="1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Freeform 17">
                <a:extLst>
                  <a:ext uri="{FF2B5EF4-FFF2-40B4-BE49-F238E27FC236}">
                    <a16:creationId xmlns:a16="http://schemas.microsoft.com/office/drawing/2014/main" id="{D14720CC-8E32-4C38-93B8-F09A9D38B9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27897" y="3375693"/>
                <a:ext cx="135956" cy="135955"/>
              </a:xfrm>
              <a:custGeom>
                <a:avLst/>
                <a:gdLst>
                  <a:gd name="T0" fmla="*/ 139 w 331"/>
                  <a:gd name="T1" fmla="*/ 45 h 332"/>
                  <a:gd name="T2" fmla="*/ 95 w 331"/>
                  <a:gd name="T3" fmla="*/ 65 h 332"/>
                  <a:gd name="T4" fmla="*/ 60 w 331"/>
                  <a:gd name="T5" fmla="*/ 100 h 332"/>
                  <a:gd name="T6" fmla="*/ 44 w 331"/>
                  <a:gd name="T7" fmla="*/ 147 h 332"/>
                  <a:gd name="T8" fmla="*/ 46 w 331"/>
                  <a:gd name="T9" fmla="*/ 196 h 332"/>
                  <a:gd name="T10" fmla="*/ 66 w 331"/>
                  <a:gd name="T11" fmla="*/ 239 h 332"/>
                  <a:gd name="T12" fmla="*/ 101 w 331"/>
                  <a:gd name="T13" fmla="*/ 272 h 332"/>
                  <a:gd name="T14" fmla="*/ 147 w 331"/>
                  <a:gd name="T15" fmla="*/ 288 h 332"/>
                  <a:gd name="T16" fmla="*/ 190 w 331"/>
                  <a:gd name="T17" fmla="*/ 287 h 332"/>
                  <a:gd name="T18" fmla="*/ 236 w 331"/>
                  <a:gd name="T19" fmla="*/ 267 h 332"/>
                  <a:gd name="T20" fmla="*/ 270 w 331"/>
                  <a:gd name="T21" fmla="*/ 232 h 332"/>
                  <a:gd name="T22" fmla="*/ 287 w 331"/>
                  <a:gd name="T23" fmla="*/ 185 h 332"/>
                  <a:gd name="T24" fmla="*/ 285 w 331"/>
                  <a:gd name="T25" fmla="*/ 136 h 332"/>
                  <a:gd name="T26" fmla="*/ 265 w 331"/>
                  <a:gd name="T27" fmla="*/ 92 h 332"/>
                  <a:gd name="T28" fmla="*/ 229 w 331"/>
                  <a:gd name="T29" fmla="*/ 60 h 332"/>
                  <a:gd name="T30" fmla="*/ 184 w 331"/>
                  <a:gd name="T31" fmla="*/ 43 h 332"/>
                  <a:gd name="T32" fmla="*/ 165 w 331"/>
                  <a:gd name="T33" fmla="*/ 0 h 332"/>
                  <a:gd name="T34" fmla="*/ 219 w 331"/>
                  <a:gd name="T35" fmla="*/ 9 h 332"/>
                  <a:gd name="T36" fmla="*/ 270 w 331"/>
                  <a:gd name="T37" fmla="*/ 37 h 332"/>
                  <a:gd name="T38" fmla="*/ 306 w 331"/>
                  <a:gd name="T39" fmla="*/ 79 h 332"/>
                  <a:gd name="T40" fmla="*/ 327 w 331"/>
                  <a:gd name="T41" fmla="*/ 133 h 332"/>
                  <a:gd name="T42" fmla="*/ 329 w 331"/>
                  <a:gd name="T43" fmla="*/ 190 h 332"/>
                  <a:gd name="T44" fmla="*/ 310 w 331"/>
                  <a:gd name="T45" fmla="*/ 246 h 332"/>
                  <a:gd name="T46" fmla="*/ 273 w 331"/>
                  <a:gd name="T47" fmla="*/ 292 h 332"/>
                  <a:gd name="T48" fmla="*/ 223 w 331"/>
                  <a:gd name="T49" fmla="*/ 322 h 332"/>
                  <a:gd name="T50" fmla="*/ 166 w 331"/>
                  <a:gd name="T51" fmla="*/ 332 h 332"/>
                  <a:gd name="T52" fmla="*/ 115 w 331"/>
                  <a:gd name="T53" fmla="*/ 324 h 332"/>
                  <a:gd name="T54" fmla="*/ 69 w 331"/>
                  <a:gd name="T55" fmla="*/ 301 h 332"/>
                  <a:gd name="T56" fmla="*/ 32 w 331"/>
                  <a:gd name="T57" fmla="*/ 264 h 332"/>
                  <a:gd name="T58" fmla="*/ 5 w 331"/>
                  <a:gd name="T59" fmla="*/ 206 h 332"/>
                  <a:gd name="T60" fmla="*/ 1 w 331"/>
                  <a:gd name="T61" fmla="*/ 141 h 332"/>
                  <a:gd name="T62" fmla="*/ 20 w 331"/>
                  <a:gd name="T63" fmla="*/ 86 h 332"/>
                  <a:gd name="T64" fmla="*/ 58 w 331"/>
                  <a:gd name="T65" fmla="*/ 40 h 332"/>
                  <a:gd name="T66" fmla="*/ 108 w 331"/>
                  <a:gd name="T67" fmla="*/ 10 h 332"/>
                  <a:gd name="T68" fmla="*/ 165 w 331"/>
                  <a:gd name="T69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1" h="332">
                    <a:moveTo>
                      <a:pt x="165" y="42"/>
                    </a:moveTo>
                    <a:lnTo>
                      <a:pt x="139" y="45"/>
                    </a:lnTo>
                    <a:lnTo>
                      <a:pt x="116" y="52"/>
                    </a:lnTo>
                    <a:lnTo>
                      <a:pt x="95" y="65"/>
                    </a:lnTo>
                    <a:lnTo>
                      <a:pt x="76" y="81"/>
                    </a:lnTo>
                    <a:lnTo>
                      <a:pt x="60" y="100"/>
                    </a:lnTo>
                    <a:lnTo>
                      <a:pt x="49" y="123"/>
                    </a:lnTo>
                    <a:lnTo>
                      <a:pt x="44" y="147"/>
                    </a:lnTo>
                    <a:lnTo>
                      <a:pt x="41" y="171"/>
                    </a:lnTo>
                    <a:lnTo>
                      <a:pt x="46" y="196"/>
                    </a:lnTo>
                    <a:lnTo>
                      <a:pt x="54" y="218"/>
                    </a:lnTo>
                    <a:lnTo>
                      <a:pt x="66" y="239"/>
                    </a:lnTo>
                    <a:lnTo>
                      <a:pt x="82" y="257"/>
                    </a:lnTo>
                    <a:lnTo>
                      <a:pt x="101" y="272"/>
                    </a:lnTo>
                    <a:lnTo>
                      <a:pt x="123" y="282"/>
                    </a:lnTo>
                    <a:lnTo>
                      <a:pt x="147" y="288"/>
                    </a:lnTo>
                    <a:lnTo>
                      <a:pt x="166" y="290"/>
                    </a:lnTo>
                    <a:lnTo>
                      <a:pt x="190" y="287"/>
                    </a:lnTo>
                    <a:lnTo>
                      <a:pt x="215" y="279"/>
                    </a:lnTo>
                    <a:lnTo>
                      <a:pt x="236" y="267"/>
                    </a:lnTo>
                    <a:lnTo>
                      <a:pt x="255" y="251"/>
                    </a:lnTo>
                    <a:lnTo>
                      <a:pt x="270" y="232"/>
                    </a:lnTo>
                    <a:lnTo>
                      <a:pt x="281" y="209"/>
                    </a:lnTo>
                    <a:lnTo>
                      <a:pt x="287" y="185"/>
                    </a:lnTo>
                    <a:lnTo>
                      <a:pt x="288" y="159"/>
                    </a:lnTo>
                    <a:lnTo>
                      <a:pt x="285" y="136"/>
                    </a:lnTo>
                    <a:lnTo>
                      <a:pt x="277" y="114"/>
                    </a:lnTo>
                    <a:lnTo>
                      <a:pt x="265" y="92"/>
                    </a:lnTo>
                    <a:lnTo>
                      <a:pt x="248" y="75"/>
                    </a:lnTo>
                    <a:lnTo>
                      <a:pt x="229" y="60"/>
                    </a:lnTo>
                    <a:lnTo>
                      <a:pt x="208" y="50"/>
                    </a:lnTo>
                    <a:lnTo>
                      <a:pt x="184" y="43"/>
                    </a:lnTo>
                    <a:lnTo>
                      <a:pt x="165" y="42"/>
                    </a:lnTo>
                    <a:close/>
                    <a:moveTo>
                      <a:pt x="165" y="0"/>
                    </a:moveTo>
                    <a:lnTo>
                      <a:pt x="190" y="2"/>
                    </a:lnTo>
                    <a:lnTo>
                      <a:pt x="219" y="9"/>
                    </a:lnTo>
                    <a:lnTo>
                      <a:pt x="246" y="21"/>
                    </a:lnTo>
                    <a:lnTo>
                      <a:pt x="270" y="37"/>
                    </a:lnTo>
                    <a:lnTo>
                      <a:pt x="290" y="57"/>
                    </a:lnTo>
                    <a:lnTo>
                      <a:pt x="306" y="79"/>
                    </a:lnTo>
                    <a:lnTo>
                      <a:pt x="320" y="105"/>
                    </a:lnTo>
                    <a:lnTo>
                      <a:pt x="327" y="133"/>
                    </a:lnTo>
                    <a:lnTo>
                      <a:pt x="331" y="161"/>
                    </a:lnTo>
                    <a:lnTo>
                      <a:pt x="329" y="190"/>
                    </a:lnTo>
                    <a:lnTo>
                      <a:pt x="322" y="219"/>
                    </a:lnTo>
                    <a:lnTo>
                      <a:pt x="310" y="246"/>
                    </a:lnTo>
                    <a:lnTo>
                      <a:pt x="293" y="271"/>
                    </a:lnTo>
                    <a:lnTo>
                      <a:pt x="273" y="292"/>
                    </a:lnTo>
                    <a:lnTo>
                      <a:pt x="248" y="308"/>
                    </a:lnTo>
                    <a:lnTo>
                      <a:pt x="223" y="322"/>
                    </a:lnTo>
                    <a:lnTo>
                      <a:pt x="195" y="328"/>
                    </a:lnTo>
                    <a:lnTo>
                      <a:pt x="166" y="332"/>
                    </a:lnTo>
                    <a:lnTo>
                      <a:pt x="140" y="330"/>
                    </a:lnTo>
                    <a:lnTo>
                      <a:pt x="115" y="324"/>
                    </a:lnTo>
                    <a:lnTo>
                      <a:pt x="91" y="314"/>
                    </a:lnTo>
                    <a:lnTo>
                      <a:pt x="69" y="301"/>
                    </a:lnTo>
                    <a:lnTo>
                      <a:pt x="49" y="284"/>
                    </a:lnTo>
                    <a:lnTo>
                      <a:pt x="32" y="264"/>
                    </a:lnTo>
                    <a:lnTo>
                      <a:pt x="16" y="236"/>
                    </a:lnTo>
                    <a:lnTo>
                      <a:pt x="5" y="206"/>
                    </a:lnTo>
                    <a:lnTo>
                      <a:pt x="0" y="174"/>
                    </a:lnTo>
                    <a:lnTo>
                      <a:pt x="1" y="141"/>
                    </a:lnTo>
                    <a:lnTo>
                      <a:pt x="9" y="112"/>
                    </a:lnTo>
                    <a:lnTo>
                      <a:pt x="20" y="86"/>
                    </a:lnTo>
                    <a:lnTo>
                      <a:pt x="37" y="61"/>
                    </a:lnTo>
                    <a:lnTo>
                      <a:pt x="58" y="40"/>
                    </a:lnTo>
                    <a:lnTo>
                      <a:pt x="81" y="23"/>
                    </a:lnTo>
                    <a:lnTo>
                      <a:pt x="108" y="10"/>
                    </a:lnTo>
                    <a:lnTo>
                      <a:pt x="136" y="3"/>
                    </a:lnTo>
                    <a:lnTo>
                      <a:pt x="1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3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Aluminium Battery Developments</a:t>
            </a:r>
            <a:endParaRPr lang="en-US" dirty="0"/>
          </a:p>
        </p:txBody>
      </p:sp>
      <p:pic>
        <p:nvPicPr>
          <p:cNvPr id="6" name="Aluminum battery development could change the tech wor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181" y="1121887"/>
            <a:ext cx="8667219" cy="487531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657EE-AEBC-42DB-8800-9169C2FBF2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>
                <a:solidFill>
                  <a:srgbClr val="6F6D6C"/>
                </a:solidFill>
              </a:rPr>
              <a:t>Source: https://www.youtube.com/watch?v=JiYSzOzS3fA </a:t>
            </a:r>
          </a:p>
        </p:txBody>
      </p:sp>
    </p:spTree>
    <p:extLst>
      <p:ext uri="{BB962C8B-B14F-4D97-AF65-F5344CB8AC3E}">
        <p14:creationId xmlns:p14="http://schemas.microsoft.com/office/powerpoint/2010/main" val="31941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agenda</a:t>
            </a:r>
            <a:endParaRPr lang="en-ZA" dirty="0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A80F76F4-03CB-4600-8BE6-5EC7C6F985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" b="11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E581D27-FEA8-4D1C-B037-42C4C2258D40}"/>
              </a:ext>
            </a:extLst>
          </p:cNvPr>
          <p:cNvSpPr/>
          <p:nvPr/>
        </p:nvSpPr>
        <p:spPr>
          <a:xfrm>
            <a:off x="683567" y="1125538"/>
            <a:ext cx="8460433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6FD70B4-8A64-4870-AAA9-D96F535A6C9E}"/>
              </a:ext>
            </a:extLst>
          </p:cNvPr>
          <p:cNvSpPr/>
          <p:nvPr/>
        </p:nvSpPr>
        <p:spPr>
          <a:xfrm>
            <a:off x="683567" y="2276872"/>
            <a:ext cx="8460433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Aluminium, </a:t>
            </a:r>
            <a:b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energy, mobility</a:t>
            </a:r>
            <a:b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transport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F207FD7-F733-4DCE-8915-008942A4A0B5}"/>
              </a:ext>
            </a:extLst>
          </p:cNvPr>
          <p:cNvSpPr/>
          <p:nvPr/>
        </p:nvSpPr>
        <p:spPr>
          <a:xfrm>
            <a:off x="250825" y="1125538"/>
            <a:ext cx="936104" cy="936104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101BE9D-D9F2-4DC7-9872-F4867EBA4944}"/>
              </a:ext>
            </a:extLst>
          </p:cNvPr>
          <p:cNvSpPr/>
          <p:nvPr/>
        </p:nvSpPr>
        <p:spPr>
          <a:xfrm>
            <a:off x="250825" y="2276872"/>
            <a:ext cx="936104" cy="936104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1CB59C-3FA4-4D11-949C-3E19287620C6}"/>
              </a:ext>
            </a:extLst>
          </p:cNvPr>
          <p:cNvSpPr/>
          <p:nvPr/>
        </p:nvSpPr>
        <p:spPr>
          <a:xfrm>
            <a:off x="2699792" y="1196752"/>
            <a:ext cx="6192688" cy="7936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Introduction to Hulamin products and the aluminium value chain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Why aluminium for the future (The Wonder Metal)?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The S-Curve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Technologies changing the world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4F4DFA8-D95D-4960-AF78-58CF62822DB5}"/>
              </a:ext>
            </a:extLst>
          </p:cNvPr>
          <p:cNvSpPr/>
          <p:nvPr/>
        </p:nvSpPr>
        <p:spPr>
          <a:xfrm>
            <a:off x="2699792" y="2348086"/>
            <a:ext cx="6192688" cy="7936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How the auto market is changing?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Why aluminium for mobility and transport in the future?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What does this mean for aluminium?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How does Hulamin fit into the future of mobility?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40FA4C-D6BC-4B5A-B740-769D68004BE9}"/>
              </a:ext>
            </a:extLst>
          </p:cNvPr>
          <p:cNvSpPr/>
          <p:nvPr/>
        </p:nvSpPr>
        <p:spPr>
          <a:xfrm>
            <a:off x="683567" y="3428206"/>
            <a:ext cx="8460433" cy="93610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b="1" dirty="0"/>
              <a:t>Conclusions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8FCEC0-AD9C-4A7A-A5A5-87E7F7E83F95}"/>
              </a:ext>
            </a:extLst>
          </p:cNvPr>
          <p:cNvSpPr/>
          <p:nvPr/>
        </p:nvSpPr>
        <p:spPr>
          <a:xfrm>
            <a:off x="250825" y="3428206"/>
            <a:ext cx="936104" cy="936104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87416B-A006-41EB-8CCB-BCFC11098119}"/>
              </a:ext>
            </a:extLst>
          </p:cNvPr>
          <p:cNvSpPr/>
          <p:nvPr/>
        </p:nvSpPr>
        <p:spPr>
          <a:xfrm>
            <a:off x="2699792" y="3499420"/>
            <a:ext cx="6192688" cy="7936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Aluminium and the future</a:t>
            </a:r>
          </a:p>
        </p:txBody>
      </p:sp>
    </p:spTree>
    <p:extLst>
      <p:ext uri="{BB962C8B-B14F-4D97-AF65-F5344CB8AC3E}">
        <p14:creationId xmlns:p14="http://schemas.microsoft.com/office/powerpoint/2010/main" val="41021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DAFDFA-B2A3-4A10-B46B-31A911F694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1"/>
            <a:r>
              <a:rPr lang="en-ZA" dirty="0"/>
              <a:t>Foundations in place for increased growth as EV adoption increases</a:t>
            </a:r>
          </a:p>
          <a:p>
            <a:pPr lvl="1"/>
            <a:r>
              <a:rPr lang="en-ZA" dirty="0"/>
              <a:t>Intrinsic properties of aluminium aligned to the future</a:t>
            </a:r>
          </a:p>
          <a:p>
            <a:pPr lvl="2"/>
            <a:r>
              <a:rPr lang="en-ZA" dirty="0"/>
              <a:t>Technology</a:t>
            </a:r>
          </a:p>
          <a:p>
            <a:pPr lvl="2"/>
            <a:r>
              <a:rPr lang="en-ZA" dirty="0"/>
              <a:t>Sustainability</a:t>
            </a:r>
          </a:p>
          <a:p>
            <a:pPr lvl="1"/>
            <a:r>
              <a:rPr lang="en-ZA" dirty="0"/>
              <a:t>Attractive prospects for Hulamin and Aluminium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D69B69-A9E7-417C-BD24-674D7523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404664"/>
            <a:ext cx="6985472" cy="648072"/>
          </a:xfrm>
        </p:spPr>
        <p:txBody>
          <a:bodyPr/>
          <a:lstStyle/>
          <a:p>
            <a:r>
              <a:rPr lang="en-ZA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1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4C0FA69C-9524-4246-9619-EB1F4CDEF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you. Any questions?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208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agenda</a:t>
            </a:r>
            <a:endParaRPr lang="en-ZA" dirty="0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A80F76F4-03CB-4600-8BE6-5EC7C6F985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" b="11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E581D27-FEA8-4D1C-B037-42C4C2258D40}"/>
              </a:ext>
            </a:extLst>
          </p:cNvPr>
          <p:cNvSpPr/>
          <p:nvPr/>
        </p:nvSpPr>
        <p:spPr>
          <a:xfrm>
            <a:off x="683567" y="1125538"/>
            <a:ext cx="8460433" cy="93610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 b="1" dirty="0"/>
              <a:t>Introduction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F207FD7-F733-4DCE-8915-008942A4A0B5}"/>
              </a:ext>
            </a:extLst>
          </p:cNvPr>
          <p:cNvSpPr/>
          <p:nvPr/>
        </p:nvSpPr>
        <p:spPr>
          <a:xfrm>
            <a:off x="250825" y="1125538"/>
            <a:ext cx="936104" cy="936104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1CB59C-3FA4-4D11-949C-3E19287620C6}"/>
              </a:ext>
            </a:extLst>
          </p:cNvPr>
          <p:cNvSpPr/>
          <p:nvPr/>
        </p:nvSpPr>
        <p:spPr>
          <a:xfrm>
            <a:off x="2699792" y="1196752"/>
            <a:ext cx="6192688" cy="7936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Introduction to Hulamin products and the aluminium value chain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Why aluminium for the future (The Wonder Metal)?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The S-Curve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Technologies changing the world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B4AF51-25B8-45C7-9CB6-80D27CC37C0F}"/>
              </a:ext>
            </a:extLst>
          </p:cNvPr>
          <p:cNvSpPr/>
          <p:nvPr/>
        </p:nvSpPr>
        <p:spPr>
          <a:xfrm>
            <a:off x="683567" y="2276872"/>
            <a:ext cx="8460433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Aluminium, </a:t>
            </a:r>
            <a:b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energy, mobility</a:t>
            </a:r>
            <a:b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transport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12E759-268C-4121-BB58-72C698A49AA2}"/>
              </a:ext>
            </a:extLst>
          </p:cNvPr>
          <p:cNvSpPr/>
          <p:nvPr/>
        </p:nvSpPr>
        <p:spPr>
          <a:xfrm>
            <a:off x="683567" y="3428206"/>
            <a:ext cx="8460433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Conclusions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07F52E-34FC-4DAB-906C-774A42F7BF85}"/>
              </a:ext>
            </a:extLst>
          </p:cNvPr>
          <p:cNvSpPr/>
          <p:nvPr/>
        </p:nvSpPr>
        <p:spPr>
          <a:xfrm>
            <a:off x="250825" y="2276872"/>
            <a:ext cx="936104" cy="936104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17E04B-95A5-4AFF-9DCF-1AA54D3B6547}"/>
              </a:ext>
            </a:extLst>
          </p:cNvPr>
          <p:cNvSpPr/>
          <p:nvPr/>
        </p:nvSpPr>
        <p:spPr>
          <a:xfrm>
            <a:off x="250825" y="3428206"/>
            <a:ext cx="936104" cy="936104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4C6DD6-40CB-46C0-A2C8-4D5E92CA8BF9}"/>
              </a:ext>
            </a:extLst>
          </p:cNvPr>
          <p:cNvSpPr/>
          <p:nvPr/>
        </p:nvSpPr>
        <p:spPr>
          <a:xfrm>
            <a:off x="2699792" y="2348086"/>
            <a:ext cx="6192688" cy="7936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How the auto market is changing?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Why aluminium for mobility and transport in the future?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What does this mean for aluminium?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How does Hulamin fit into the future of mobility?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75DE6-3439-4F93-BE3B-F2B258CB22A3}"/>
              </a:ext>
            </a:extLst>
          </p:cNvPr>
          <p:cNvSpPr/>
          <p:nvPr/>
        </p:nvSpPr>
        <p:spPr>
          <a:xfrm>
            <a:off x="2699792" y="3499420"/>
            <a:ext cx="6192688" cy="7936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Aluminium and the future</a:t>
            </a:r>
          </a:p>
        </p:txBody>
      </p:sp>
    </p:spTree>
    <p:extLst>
      <p:ext uri="{BB962C8B-B14F-4D97-AF65-F5344CB8AC3E}">
        <p14:creationId xmlns:p14="http://schemas.microsoft.com/office/powerpoint/2010/main" val="13485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aluminium value chain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2DC109-2A82-498A-AFC0-6AB122B210CC}"/>
              </a:ext>
            </a:extLst>
          </p:cNvPr>
          <p:cNvGrpSpPr/>
          <p:nvPr/>
        </p:nvGrpSpPr>
        <p:grpSpPr>
          <a:xfrm>
            <a:off x="6904611" y="1125538"/>
            <a:ext cx="1988564" cy="5039766"/>
            <a:chOff x="6904611" y="1125538"/>
            <a:chExt cx="1988564" cy="503976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7537EF-FE40-4DC7-912D-368369F81BC1}"/>
                </a:ext>
              </a:extLst>
            </p:cNvPr>
            <p:cNvSpPr/>
            <p:nvPr/>
          </p:nvSpPr>
          <p:spPr>
            <a:xfrm>
              <a:off x="6904611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Recycle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098C-A9F2-4F83-961B-A9BE14E1A922}"/>
                </a:ext>
              </a:extLst>
            </p:cNvPr>
            <p:cNvSpPr/>
            <p:nvPr/>
          </p:nvSpPr>
          <p:spPr>
            <a:xfrm>
              <a:off x="6962789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en-US" sz="1400" dirty="0">
                  <a:solidFill>
                    <a:schemeClr val="tx1"/>
                  </a:solidFill>
                </a:rPr>
                <a:t>Hulamin recycles on every level to ensure sustainability</a:t>
              </a:r>
              <a:endParaRPr lang="en-US" sz="1300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54E8C8-0A2C-4103-A08D-B13BC2E67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77" r="6565"/>
            <a:stretch/>
          </p:blipFill>
          <p:spPr>
            <a:xfrm>
              <a:off x="7118057" y="4365104"/>
              <a:ext cx="1561672" cy="165618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71940-2667-4EC7-8E74-35B8B9A06CA8}"/>
              </a:ext>
            </a:extLst>
          </p:cNvPr>
          <p:cNvGrpSpPr/>
          <p:nvPr/>
        </p:nvGrpSpPr>
        <p:grpSpPr>
          <a:xfrm>
            <a:off x="4686682" y="1125538"/>
            <a:ext cx="1988564" cy="5039766"/>
            <a:chOff x="4686682" y="1125538"/>
            <a:chExt cx="1988564" cy="50397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D0A4C8-020E-48A6-A894-0EBF3F385915}"/>
                </a:ext>
              </a:extLst>
            </p:cNvPr>
            <p:cNvSpPr/>
            <p:nvPr/>
          </p:nvSpPr>
          <p:spPr>
            <a:xfrm>
              <a:off x="4686682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Customer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F5C176-B5B6-4298-AE67-2E8B0BC01C01}"/>
                </a:ext>
              </a:extLst>
            </p:cNvPr>
            <p:cNvSpPr/>
            <p:nvPr/>
          </p:nvSpPr>
          <p:spPr>
            <a:xfrm>
              <a:off x="4744860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en-US" sz="1400" dirty="0">
                  <a:solidFill>
                    <a:schemeClr val="tx1"/>
                  </a:solidFill>
                </a:rPr>
                <a:t>Supply downstream customers across a wide range of industries </a:t>
              </a:r>
            </a:p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677EF8-7F8A-4048-AA38-7880C941F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163"/>
            <a:stretch/>
          </p:blipFill>
          <p:spPr>
            <a:xfrm>
              <a:off x="4905488" y="4449216"/>
              <a:ext cx="1550953" cy="161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B24869-34E4-47D8-B74B-BC6337BB7960}"/>
              </a:ext>
            </a:extLst>
          </p:cNvPr>
          <p:cNvGrpSpPr/>
          <p:nvPr/>
        </p:nvGrpSpPr>
        <p:grpSpPr>
          <a:xfrm>
            <a:off x="2468754" y="1125538"/>
            <a:ext cx="1988564" cy="5039766"/>
            <a:chOff x="2468754" y="1125538"/>
            <a:chExt cx="1988564" cy="50397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2E7FD7-5B90-44E6-B32E-23ECBEDD6BE3}"/>
                </a:ext>
              </a:extLst>
            </p:cNvPr>
            <p:cNvSpPr/>
            <p:nvPr/>
          </p:nvSpPr>
          <p:spPr>
            <a:xfrm>
              <a:off x="2468754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Hulamin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8B9EF3-34AE-4F94-9D09-B145CA94836C}"/>
                </a:ext>
              </a:extLst>
            </p:cNvPr>
            <p:cNvSpPr/>
            <p:nvPr/>
          </p:nvSpPr>
          <p:spPr>
            <a:xfrm>
              <a:off x="2526932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en-US" sz="1400" dirty="0">
                  <a:solidFill>
                    <a:schemeClr val="tx1"/>
                  </a:solidFill>
                </a:rPr>
                <a:t>Converts primary inputs into foil, sheet, plate and extrusions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EA02A48-AB47-4743-B893-783BDDA5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64381" y="4413249"/>
              <a:ext cx="1640135" cy="155989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17875B1-D173-4641-93C5-36A54DB6F4FD}"/>
              </a:ext>
            </a:extLst>
          </p:cNvPr>
          <p:cNvGrpSpPr/>
          <p:nvPr/>
        </p:nvGrpSpPr>
        <p:grpSpPr>
          <a:xfrm>
            <a:off x="250825" y="1125538"/>
            <a:ext cx="1988564" cy="5039766"/>
            <a:chOff x="250825" y="1125538"/>
            <a:chExt cx="1988564" cy="50397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6F122D-464D-46CF-8024-CF5E71A9B846}"/>
                </a:ext>
              </a:extLst>
            </p:cNvPr>
            <p:cNvSpPr/>
            <p:nvPr/>
          </p:nvSpPr>
          <p:spPr>
            <a:xfrm>
              <a:off x="250825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Primary aluminium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0F31CF-02DD-4895-B4DA-6B2E65588DAB}"/>
                </a:ext>
              </a:extLst>
            </p:cNvPr>
            <p:cNvSpPr/>
            <p:nvPr/>
          </p:nvSpPr>
          <p:spPr>
            <a:xfrm>
              <a:off x="309003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Hillside smelter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Isizinda casthouse</a:t>
              </a:r>
            </a:p>
            <a:p>
              <a:pPr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</a:pPr>
              <a:r>
                <a:rPr lang="en-US" sz="1400" dirty="0">
                  <a:solidFill>
                    <a:schemeClr val="tx1"/>
                  </a:solidFill>
                </a:rPr>
                <a:t>Hulamin sources all its aluminium primary ingot and alloyed rolling slab in South Africa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9A049F6-C88A-4E8A-9BD1-6BB34990A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7359" y="4413249"/>
              <a:ext cx="1624087" cy="155989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A321FA-868C-48B0-B5A7-CB2EDF8EDA29}"/>
              </a:ext>
            </a:extLst>
          </p:cNvPr>
          <p:cNvGrpSpPr/>
          <p:nvPr/>
        </p:nvGrpSpPr>
        <p:grpSpPr>
          <a:xfrm>
            <a:off x="582510" y="1556792"/>
            <a:ext cx="7978980" cy="1324286"/>
            <a:chOff x="582510" y="1556792"/>
            <a:chExt cx="7978980" cy="13242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D7BCD1-A4DA-44E0-8B7B-87547A3579F2}"/>
                </a:ext>
              </a:extLst>
            </p:cNvPr>
            <p:cNvSpPr/>
            <p:nvPr/>
          </p:nvSpPr>
          <p:spPr>
            <a:xfrm>
              <a:off x="582510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527AED2-B2BB-40F7-9293-E4856337DDCE}"/>
                </a:ext>
              </a:extLst>
            </p:cNvPr>
            <p:cNvSpPr/>
            <p:nvPr/>
          </p:nvSpPr>
          <p:spPr>
            <a:xfrm>
              <a:off x="2800439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DAFD1D-94B6-4DE1-AA83-E2368B0E0916}"/>
                </a:ext>
              </a:extLst>
            </p:cNvPr>
            <p:cNvSpPr/>
            <p:nvPr/>
          </p:nvSpPr>
          <p:spPr>
            <a:xfrm>
              <a:off x="5018367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AAA622-5F2F-4A54-8D01-A18536A951C6}"/>
                </a:ext>
              </a:extLst>
            </p:cNvPr>
            <p:cNvSpPr/>
            <p:nvPr/>
          </p:nvSpPr>
          <p:spPr>
            <a:xfrm>
              <a:off x="7236296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2FE760D-D7AD-4C0A-BB66-1C2C73D1638A}"/>
                </a:ext>
              </a:extLst>
            </p:cNvPr>
            <p:cNvGrpSpPr/>
            <p:nvPr/>
          </p:nvGrpSpPr>
          <p:grpSpPr>
            <a:xfrm>
              <a:off x="7450161" y="1779413"/>
              <a:ext cx="897465" cy="879045"/>
              <a:chOff x="722207" y="3791646"/>
              <a:chExt cx="2346668" cy="2298503"/>
            </a:xfrm>
            <a:solidFill>
              <a:schemeClr val="accent1"/>
            </a:solidFill>
          </p:grpSpPr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60E5BFD0-4A08-4D98-B38E-0CD06D8B6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960" y="5360996"/>
                <a:ext cx="500373" cy="565930"/>
              </a:xfrm>
              <a:custGeom>
                <a:avLst/>
                <a:gdLst>
                  <a:gd name="T0" fmla="*/ 0 w 374"/>
                  <a:gd name="T1" fmla="*/ 0 h 423"/>
                  <a:gd name="T2" fmla="*/ 311 w 374"/>
                  <a:gd name="T3" fmla="*/ 0 h 423"/>
                  <a:gd name="T4" fmla="*/ 313 w 374"/>
                  <a:gd name="T5" fmla="*/ 2 h 423"/>
                  <a:gd name="T6" fmla="*/ 316 w 374"/>
                  <a:gd name="T7" fmla="*/ 9 h 423"/>
                  <a:gd name="T8" fmla="*/ 322 w 374"/>
                  <a:gd name="T9" fmla="*/ 19 h 423"/>
                  <a:gd name="T10" fmla="*/ 329 w 374"/>
                  <a:gd name="T11" fmla="*/ 33 h 423"/>
                  <a:gd name="T12" fmla="*/ 336 w 374"/>
                  <a:gd name="T13" fmla="*/ 49 h 423"/>
                  <a:gd name="T14" fmla="*/ 344 w 374"/>
                  <a:gd name="T15" fmla="*/ 70 h 423"/>
                  <a:gd name="T16" fmla="*/ 351 w 374"/>
                  <a:gd name="T17" fmla="*/ 91 h 423"/>
                  <a:gd name="T18" fmla="*/ 360 w 374"/>
                  <a:gd name="T19" fmla="*/ 114 h 423"/>
                  <a:gd name="T20" fmla="*/ 365 w 374"/>
                  <a:gd name="T21" fmla="*/ 140 h 423"/>
                  <a:gd name="T22" fmla="*/ 371 w 374"/>
                  <a:gd name="T23" fmla="*/ 166 h 423"/>
                  <a:gd name="T24" fmla="*/ 372 w 374"/>
                  <a:gd name="T25" fmla="*/ 192 h 423"/>
                  <a:gd name="T26" fmla="*/ 374 w 374"/>
                  <a:gd name="T27" fmla="*/ 220 h 423"/>
                  <a:gd name="T28" fmla="*/ 371 w 374"/>
                  <a:gd name="T29" fmla="*/ 247 h 423"/>
                  <a:gd name="T30" fmla="*/ 364 w 374"/>
                  <a:gd name="T31" fmla="*/ 273 h 423"/>
                  <a:gd name="T32" fmla="*/ 353 w 374"/>
                  <a:gd name="T33" fmla="*/ 299 h 423"/>
                  <a:gd name="T34" fmla="*/ 339 w 374"/>
                  <a:gd name="T35" fmla="*/ 323 h 423"/>
                  <a:gd name="T36" fmla="*/ 320 w 374"/>
                  <a:gd name="T37" fmla="*/ 346 h 423"/>
                  <a:gd name="T38" fmla="*/ 294 w 374"/>
                  <a:gd name="T39" fmla="*/ 365 h 423"/>
                  <a:gd name="T40" fmla="*/ 262 w 374"/>
                  <a:gd name="T41" fmla="*/ 383 h 423"/>
                  <a:gd name="T42" fmla="*/ 226 w 374"/>
                  <a:gd name="T43" fmla="*/ 398 h 423"/>
                  <a:gd name="T44" fmla="*/ 182 w 374"/>
                  <a:gd name="T45" fmla="*/ 411 h 423"/>
                  <a:gd name="T46" fmla="*/ 130 w 374"/>
                  <a:gd name="T47" fmla="*/ 418 h 423"/>
                  <a:gd name="T48" fmla="*/ 70 w 374"/>
                  <a:gd name="T49" fmla="*/ 423 h 423"/>
                  <a:gd name="T50" fmla="*/ 2 w 374"/>
                  <a:gd name="T51" fmla="*/ 421 h 423"/>
                  <a:gd name="T52" fmla="*/ 0 w 374"/>
                  <a:gd name="T53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4" h="423">
                    <a:moveTo>
                      <a:pt x="0" y="0"/>
                    </a:moveTo>
                    <a:lnTo>
                      <a:pt x="311" y="0"/>
                    </a:lnTo>
                    <a:lnTo>
                      <a:pt x="313" y="2"/>
                    </a:lnTo>
                    <a:lnTo>
                      <a:pt x="316" y="9"/>
                    </a:lnTo>
                    <a:lnTo>
                      <a:pt x="322" y="19"/>
                    </a:lnTo>
                    <a:lnTo>
                      <a:pt x="329" y="33"/>
                    </a:lnTo>
                    <a:lnTo>
                      <a:pt x="336" y="49"/>
                    </a:lnTo>
                    <a:lnTo>
                      <a:pt x="344" y="70"/>
                    </a:lnTo>
                    <a:lnTo>
                      <a:pt x="351" y="91"/>
                    </a:lnTo>
                    <a:lnTo>
                      <a:pt x="360" y="114"/>
                    </a:lnTo>
                    <a:lnTo>
                      <a:pt x="365" y="140"/>
                    </a:lnTo>
                    <a:lnTo>
                      <a:pt x="371" y="166"/>
                    </a:lnTo>
                    <a:lnTo>
                      <a:pt x="372" y="192"/>
                    </a:lnTo>
                    <a:lnTo>
                      <a:pt x="374" y="220"/>
                    </a:lnTo>
                    <a:lnTo>
                      <a:pt x="371" y="247"/>
                    </a:lnTo>
                    <a:lnTo>
                      <a:pt x="364" y="273"/>
                    </a:lnTo>
                    <a:lnTo>
                      <a:pt x="353" y="299"/>
                    </a:lnTo>
                    <a:lnTo>
                      <a:pt x="339" y="323"/>
                    </a:lnTo>
                    <a:lnTo>
                      <a:pt x="320" y="346"/>
                    </a:lnTo>
                    <a:lnTo>
                      <a:pt x="294" y="365"/>
                    </a:lnTo>
                    <a:lnTo>
                      <a:pt x="262" y="383"/>
                    </a:lnTo>
                    <a:lnTo>
                      <a:pt x="226" y="398"/>
                    </a:lnTo>
                    <a:lnTo>
                      <a:pt x="182" y="411"/>
                    </a:lnTo>
                    <a:lnTo>
                      <a:pt x="130" y="418"/>
                    </a:lnTo>
                    <a:lnTo>
                      <a:pt x="70" y="423"/>
                    </a:lnTo>
                    <a:lnTo>
                      <a:pt x="2" y="42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D4E9A169-DCC4-4935-A812-F64E8F181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418" y="5216503"/>
                <a:ext cx="359894" cy="873646"/>
              </a:xfrm>
              <a:custGeom>
                <a:avLst/>
                <a:gdLst>
                  <a:gd name="T0" fmla="*/ 0 w 269"/>
                  <a:gd name="T1" fmla="*/ 327 h 653"/>
                  <a:gd name="T2" fmla="*/ 134 w 269"/>
                  <a:gd name="T3" fmla="*/ 164 h 653"/>
                  <a:gd name="T4" fmla="*/ 269 w 269"/>
                  <a:gd name="T5" fmla="*/ 0 h 653"/>
                  <a:gd name="T6" fmla="*/ 269 w 269"/>
                  <a:gd name="T7" fmla="*/ 653 h 653"/>
                  <a:gd name="T8" fmla="*/ 134 w 269"/>
                  <a:gd name="T9" fmla="*/ 491 h 653"/>
                  <a:gd name="T10" fmla="*/ 0 w 269"/>
                  <a:gd name="T11" fmla="*/ 327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9" h="653">
                    <a:moveTo>
                      <a:pt x="0" y="327"/>
                    </a:moveTo>
                    <a:lnTo>
                      <a:pt x="134" y="164"/>
                    </a:lnTo>
                    <a:lnTo>
                      <a:pt x="269" y="0"/>
                    </a:lnTo>
                    <a:lnTo>
                      <a:pt x="269" y="653"/>
                    </a:lnTo>
                    <a:lnTo>
                      <a:pt x="134" y="491"/>
                    </a:lnTo>
                    <a:lnTo>
                      <a:pt x="0" y="32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E1D95C45-451D-41D4-9D5D-80324F3F7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224" y="4546219"/>
                <a:ext cx="679651" cy="1074330"/>
              </a:xfrm>
              <a:custGeom>
                <a:avLst/>
                <a:gdLst>
                  <a:gd name="T0" fmla="*/ 0 w 508"/>
                  <a:gd name="T1" fmla="*/ 211 h 803"/>
                  <a:gd name="T2" fmla="*/ 4 w 508"/>
                  <a:gd name="T3" fmla="*/ 215 h 803"/>
                  <a:gd name="T4" fmla="*/ 11 w 508"/>
                  <a:gd name="T5" fmla="*/ 227 h 803"/>
                  <a:gd name="T6" fmla="*/ 23 w 508"/>
                  <a:gd name="T7" fmla="*/ 244 h 803"/>
                  <a:gd name="T8" fmla="*/ 39 w 508"/>
                  <a:gd name="T9" fmla="*/ 269 h 803"/>
                  <a:gd name="T10" fmla="*/ 56 w 508"/>
                  <a:gd name="T11" fmla="*/ 298 h 803"/>
                  <a:gd name="T12" fmla="*/ 77 w 508"/>
                  <a:gd name="T13" fmla="*/ 333 h 803"/>
                  <a:gd name="T14" fmla="*/ 100 w 508"/>
                  <a:gd name="T15" fmla="*/ 372 h 803"/>
                  <a:gd name="T16" fmla="*/ 124 w 508"/>
                  <a:gd name="T17" fmla="*/ 412 h 803"/>
                  <a:gd name="T18" fmla="*/ 149 w 508"/>
                  <a:gd name="T19" fmla="*/ 456 h 803"/>
                  <a:gd name="T20" fmla="*/ 173 w 508"/>
                  <a:gd name="T21" fmla="*/ 499 h 803"/>
                  <a:gd name="T22" fmla="*/ 198 w 508"/>
                  <a:gd name="T23" fmla="*/ 543 h 803"/>
                  <a:gd name="T24" fmla="*/ 220 w 508"/>
                  <a:gd name="T25" fmla="*/ 588 h 803"/>
                  <a:gd name="T26" fmla="*/ 240 w 508"/>
                  <a:gd name="T27" fmla="*/ 630 h 803"/>
                  <a:gd name="T28" fmla="*/ 259 w 508"/>
                  <a:gd name="T29" fmla="*/ 672 h 803"/>
                  <a:gd name="T30" fmla="*/ 273 w 508"/>
                  <a:gd name="T31" fmla="*/ 711 h 803"/>
                  <a:gd name="T32" fmla="*/ 283 w 508"/>
                  <a:gd name="T33" fmla="*/ 745 h 803"/>
                  <a:gd name="T34" fmla="*/ 290 w 508"/>
                  <a:gd name="T35" fmla="*/ 777 h 803"/>
                  <a:gd name="T36" fmla="*/ 292 w 508"/>
                  <a:gd name="T37" fmla="*/ 803 h 803"/>
                  <a:gd name="T38" fmla="*/ 494 w 508"/>
                  <a:gd name="T39" fmla="*/ 438 h 803"/>
                  <a:gd name="T40" fmla="*/ 496 w 508"/>
                  <a:gd name="T41" fmla="*/ 436 h 803"/>
                  <a:gd name="T42" fmla="*/ 500 w 508"/>
                  <a:gd name="T43" fmla="*/ 429 h 803"/>
                  <a:gd name="T44" fmla="*/ 503 w 508"/>
                  <a:gd name="T45" fmla="*/ 419 h 803"/>
                  <a:gd name="T46" fmla="*/ 505 w 508"/>
                  <a:gd name="T47" fmla="*/ 403 h 803"/>
                  <a:gd name="T48" fmla="*/ 508 w 508"/>
                  <a:gd name="T49" fmla="*/ 384 h 803"/>
                  <a:gd name="T50" fmla="*/ 508 w 508"/>
                  <a:gd name="T51" fmla="*/ 360 h 803"/>
                  <a:gd name="T52" fmla="*/ 508 w 508"/>
                  <a:gd name="T53" fmla="*/ 330 h 803"/>
                  <a:gd name="T54" fmla="*/ 503 w 508"/>
                  <a:gd name="T55" fmla="*/ 297 h 803"/>
                  <a:gd name="T56" fmla="*/ 494 w 508"/>
                  <a:gd name="T57" fmla="*/ 260 h 803"/>
                  <a:gd name="T58" fmla="*/ 481 w 508"/>
                  <a:gd name="T59" fmla="*/ 216 h 803"/>
                  <a:gd name="T60" fmla="*/ 461 w 508"/>
                  <a:gd name="T61" fmla="*/ 169 h 803"/>
                  <a:gd name="T62" fmla="*/ 437 w 508"/>
                  <a:gd name="T63" fmla="*/ 119 h 803"/>
                  <a:gd name="T64" fmla="*/ 404 w 508"/>
                  <a:gd name="T65" fmla="*/ 61 h 803"/>
                  <a:gd name="T66" fmla="*/ 364 w 508"/>
                  <a:gd name="T67" fmla="*/ 0 h 803"/>
                  <a:gd name="T68" fmla="*/ 0 w 508"/>
                  <a:gd name="T69" fmla="*/ 211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8" h="803">
                    <a:moveTo>
                      <a:pt x="0" y="211"/>
                    </a:moveTo>
                    <a:lnTo>
                      <a:pt x="4" y="215"/>
                    </a:lnTo>
                    <a:lnTo>
                      <a:pt x="11" y="227"/>
                    </a:lnTo>
                    <a:lnTo>
                      <a:pt x="23" y="244"/>
                    </a:lnTo>
                    <a:lnTo>
                      <a:pt x="39" y="269"/>
                    </a:lnTo>
                    <a:lnTo>
                      <a:pt x="56" y="298"/>
                    </a:lnTo>
                    <a:lnTo>
                      <a:pt x="77" y="333"/>
                    </a:lnTo>
                    <a:lnTo>
                      <a:pt x="100" y="372"/>
                    </a:lnTo>
                    <a:lnTo>
                      <a:pt x="124" y="412"/>
                    </a:lnTo>
                    <a:lnTo>
                      <a:pt x="149" y="456"/>
                    </a:lnTo>
                    <a:lnTo>
                      <a:pt x="173" y="499"/>
                    </a:lnTo>
                    <a:lnTo>
                      <a:pt x="198" y="543"/>
                    </a:lnTo>
                    <a:lnTo>
                      <a:pt x="220" y="588"/>
                    </a:lnTo>
                    <a:lnTo>
                      <a:pt x="240" y="630"/>
                    </a:lnTo>
                    <a:lnTo>
                      <a:pt x="259" y="672"/>
                    </a:lnTo>
                    <a:lnTo>
                      <a:pt x="273" y="711"/>
                    </a:lnTo>
                    <a:lnTo>
                      <a:pt x="283" y="745"/>
                    </a:lnTo>
                    <a:lnTo>
                      <a:pt x="290" y="777"/>
                    </a:lnTo>
                    <a:lnTo>
                      <a:pt x="292" y="803"/>
                    </a:lnTo>
                    <a:lnTo>
                      <a:pt x="494" y="438"/>
                    </a:lnTo>
                    <a:lnTo>
                      <a:pt x="496" y="436"/>
                    </a:lnTo>
                    <a:lnTo>
                      <a:pt x="500" y="429"/>
                    </a:lnTo>
                    <a:lnTo>
                      <a:pt x="503" y="419"/>
                    </a:lnTo>
                    <a:lnTo>
                      <a:pt x="505" y="403"/>
                    </a:lnTo>
                    <a:lnTo>
                      <a:pt x="508" y="384"/>
                    </a:lnTo>
                    <a:lnTo>
                      <a:pt x="508" y="360"/>
                    </a:lnTo>
                    <a:lnTo>
                      <a:pt x="508" y="330"/>
                    </a:lnTo>
                    <a:lnTo>
                      <a:pt x="503" y="297"/>
                    </a:lnTo>
                    <a:lnTo>
                      <a:pt x="494" y="260"/>
                    </a:lnTo>
                    <a:lnTo>
                      <a:pt x="481" y="216"/>
                    </a:lnTo>
                    <a:lnTo>
                      <a:pt x="461" y="169"/>
                    </a:lnTo>
                    <a:lnTo>
                      <a:pt x="437" y="119"/>
                    </a:lnTo>
                    <a:lnTo>
                      <a:pt x="404" y="61"/>
                    </a:lnTo>
                    <a:lnTo>
                      <a:pt x="364" y="0"/>
                    </a:lnTo>
                    <a:lnTo>
                      <a:pt x="0" y="21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DC5D5D80-5D57-456D-84BC-1C2CC5010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86" y="4671981"/>
                <a:ext cx="619446" cy="640852"/>
              </a:xfrm>
              <a:custGeom>
                <a:avLst/>
                <a:gdLst>
                  <a:gd name="T0" fmla="*/ 463 w 463"/>
                  <a:gd name="T1" fmla="*/ 210 h 479"/>
                  <a:gd name="T2" fmla="*/ 308 w 463"/>
                  <a:gd name="T3" fmla="*/ 479 h 479"/>
                  <a:gd name="T4" fmla="*/ 306 w 463"/>
                  <a:gd name="T5" fmla="*/ 479 h 479"/>
                  <a:gd name="T6" fmla="*/ 297 w 463"/>
                  <a:gd name="T7" fmla="*/ 479 h 479"/>
                  <a:gd name="T8" fmla="*/ 287 w 463"/>
                  <a:gd name="T9" fmla="*/ 479 h 479"/>
                  <a:gd name="T10" fmla="*/ 271 w 463"/>
                  <a:gd name="T11" fmla="*/ 477 h 479"/>
                  <a:gd name="T12" fmla="*/ 252 w 463"/>
                  <a:gd name="T13" fmla="*/ 475 h 479"/>
                  <a:gd name="T14" fmla="*/ 231 w 463"/>
                  <a:gd name="T15" fmla="*/ 473 h 479"/>
                  <a:gd name="T16" fmla="*/ 208 w 463"/>
                  <a:gd name="T17" fmla="*/ 470 h 479"/>
                  <a:gd name="T18" fmla="*/ 184 w 463"/>
                  <a:gd name="T19" fmla="*/ 463 h 479"/>
                  <a:gd name="T20" fmla="*/ 159 w 463"/>
                  <a:gd name="T21" fmla="*/ 456 h 479"/>
                  <a:gd name="T22" fmla="*/ 135 w 463"/>
                  <a:gd name="T23" fmla="*/ 447 h 479"/>
                  <a:gd name="T24" fmla="*/ 110 w 463"/>
                  <a:gd name="T25" fmla="*/ 437 h 479"/>
                  <a:gd name="T26" fmla="*/ 86 w 463"/>
                  <a:gd name="T27" fmla="*/ 423 h 479"/>
                  <a:gd name="T28" fmla="*/ 65 w 463"/>
                  <a:gd name="T29" fmla="*/ 407 h 479"/>
                  <a:gd name="T30" fmla="*/ 46 w 463"/>
                  <a:gd name="T31" fmla="*/ 388 h 479"/>
                  <a:gd name="T32" fmla="*/ 28 w 463"/>
                  <a:gd name="T33" fmla="*/ 367 h 479"/>
                  <a:gd name="T34" fmla="*/ 14 w 463"/>
                  <a:gd name="T35" fmla="*/ 342 h 479"/>
                  <a:gd name="T36" fmla="*/ 5 w 463"/>
                  <a:gd name="T37" fmla="*/ 313 h 479"/>
                  <a:gd name="T38" fmla="*/ 0 w 463"/>
                  <a:gd name="T39" fmla="*/ 281 h 479"/>
                  <a:gd name="T40" fmla="*/ 0 w 463"/>
                  <a:gd name="T41" fmla="*/ 246 h 479"/>
                  <a:gd name="T42" fmla="*/ 5 w 463"/>
                  <a:gd name="T43" fmla="*/ 206 h 479"/>
                  <a:gd name="T44" fmla="*/ 18 w 463"/>
                  <a:gd name="T45" fmla="*/ 161 h 479"/>
                  <a:gd name="T46" fmla="*/ 37 w 463"/>
                  <a:gd name="T47" fmla="*/ 112 h 479"/>
                  <a:gd name="T48" fmla="*/ 63 w 463"/>
                  <a:gd name="T49" fmla="*/ 59 h 479"/>
                  <a:gd name="T50" fmla="*/ 98 w 463"/>
                  <a:gd name="T51" fmla="*/ 0 h 479"/>
                  <a:gd name="T52" fmla="*/ 463 w 463"/>
                  <a:gd name="T53" fmla="*/ 21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63" h="479">
                    <a:moveTo>
                      <a:pt x="463" y="210"/>
                    </a:moveTo>
                    <a:lnTo>
                      <a:pt x="308" y="479"/>
                    </a:lnTo>
                    <a:lnTo>
                      <a:pt x="306" y="479"/>
                    </a:lnTo>
                    <a:lnTo>
                      <a:pt x="297" y="479"/>
                    </a:lnTo>
                    <a:lnTo>
                      <a:pt x="287" y="479"/>
                    </a:lnTo>
                    <a:lnTo>
                      <a:pt x="271" y="477"/>
                    </a:lnTo>
                    <a:lnTo>
                      <a:pt x="252" y="475"/>
                    </a:lnTo>
                    <a:lnTo>
                      <a:pt x="231" y="473"/>
                    </a:lnTo>
                    <a:lnTo>
                      <a:pt x="208" y="470"/>
                    </a:lnTo>
                    <a:lnTo>
                      <a:pt x="184" y="463"/>
                    </a:lnTo>
                    <a:lnTo>
                      <a:pt x="159" y="456"/>
                    </a:lnTo>
                    <a:lnTo>
                      <a:pt x="135" y="447"/>
                    </a:lnTo>
                    <a:lnTo>
                      <a:pt x="110" y="437"/>
                    </a:lnTo>
                    <a:lnTo>
                      <a:pt x="86" y="423"/>
                    </a:lnTo>
                    <a:lnTo>
                      <a:pt x="65" y="407"/>
                    </a:lnTo>
                    <a:lnTo>
                      <a:pt x="46" y="388"/>
                    </a:lnTo>
                    <a:lnTo>
                      <a:pt x="28" y="367"/>
                    </a:lnTo>
                    <a:lnTo>
                      <a:pt x="14" y="342"/>
                    </a:lnTo>
                    <a:lnTo>
                      <a:pt x="5" y="313"/>
                    </a:lnTo>
                    <a:lnTo>
                      <a:pt x="0" y="281"/>
                    </a:lnTo>
                    <a:lnTo>
                      <a:pt x="0" y="246"/>
                    </a:lnTo>
                    <a:lnTo>
                      <a:pt x="5" y="206"/>
                    </a:lnTo>
                    <a:lnTo>
                      <a:pt x="18" y="161"/>
                    </a:lnTo>
                    <a:lnTo>
                      <a:pt x="37" y="112"/>
                    </a:lnTo>
                    <a:lnTo>
                      <a:pt x="63" y="59"/>
                    </a:lnTo>
                    <a:lnTo>
                      <a:pt x="98" y="0"/>
                    </a:lnTo>
                    <a:lnTo>
                      <a:pt x="463" y="21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C512E3B8-559E-4C45-A4E1-566C5B3B0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207" y="4499392"/>
                <a:ext cx="754573" cy="529806"/>
              </a:xfrm>
              <a:custGeom>
                <a:avLst/>
                <a:gdLst>
                  <a:gd name="T0" fmla="*/ 417 w 564"/>
                  <a:gd name="T1" fmla="*/ 0 h 396"/>
                  <a:gd name="T2" fmla="*/ 490 w 564"/>
                  <a:gd name="T3" fmla="*/ 199 h 396"/>
                  <a:gd name="T4" fmla="*/ 564 w 564"/>
                  <a:gd name="T5" fmla="*/ 396 h 396"/>
                  <a:gd name="T6" fmla="*/ 281 w 564"/>
                  <a:gd name="T7" fmla="*/ 232 h 396"/>
                  <a:gd name="T8" fmla="*/ 0 w 564"/>
                  <a:gd name="T9" fmla="*/ 70 h 396"/>
                  <a:gd name="T10" fmla="*/ 208 w 564"/>
                  <a:gd name="T11" fmla="*/ 35 h 396"/>
                  <a:gd name="T12" fmla="*/ 417 w 564"/>
                  <a:gd name="T1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4" h="396">
                    <a:moveTo>
                      <a:pt x="417" y="0"/>
                    </a:moveTo>
                    <a:lnTo>
                      <a:pt x="490" y="199"/>
                    </a:lnTo>
                    <a:lnTo>
                      <a:pt x="564" y="396"/>
                    </a:lnTo>
                    <a:lnTo>
                      <a:pt x="281" y="232"/>
                    </a:lnTo>
                    <a:lnTo>
                      <a:pt x="0" y="70"/>
                    </a:lnTo>
                    <a:lnTo>
                      <a:pt x="208" y="35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17AEA0D4-FB0D-423A-A11B-33FAD9BF6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969" y="5312832"/>
                <a:ext cx="880335" cy="626135"/>
              </a:xfrm>
              <a:custGeom>
                <a:avLst/>
                <a:gdLst>
                  <a:gd name="T0" fmla="*/ 658 w 658"/>
                  <a:gd name="T1" fmla="*/ 45 h 468"/>
                  <a:gd name="T2" fmla="*/ 653 w 658"/>
                  <a:gd name="T3" fmla="*/ 45 h 468"/>
                  <a:gd name="T4" fmla="*/ 636 w 658"/>
                  <a:gd name="T5" fmla="*/ 45 h 468"/>
                  <a:gd name="T6" fmla="*/ 608 w 658"/>
                  <a:gd name="T7" fmla="*/ 47 h 468"/>
                  <a:gd name="T8" fmla="*/ 573 w 658"/>
                  <a:gd name="T9" fmla="*/ 49 h 468"/>
                  <a:gd name="T10" fmla="*/ 529 w 658"/>
                  <a:gd name="T11" fmla="*/ 50 h 468"/>
                  <a:gd name="T12" fmla="*/ 480 w 658"/>
                  <a:gd name="T13" fmla="*/ 50 h 468"/>
                  <a:gd name="T14" fmla="*/ 428 w 658"/>
                  <a:gd name="T15" fmla="*/ 50 h 468"/>
                  <a:gd name="T16" fmla="*/ 372 w 658"/>
                  <a:gd name="T17" fmla="*/ 50 h 468"/>
                  <a:gd name="T18" fmla="*/ 316 w 658"/>
                  <a:gd name="T19" fmla="*/ 50 h 468"/>
                  <a:gd name="T20" fmla="*/ 258 w 658"/>
                  <a:gd name="T21" fmla="*/ 47 h 468"/>
                  <a:gd name="T22" fmla="*/ 204 w 658"/>
                  <a:gd name="T23" fmla="*/ 43 h 468"/>
                  <a:gd name="T24" fmla="*/ 152 w 658"/>
                  <a:gd name="T25" fmla="*/ 40 h 468"/>
                  <a:gd name="T26" fmla="*/ 103 w 658"/>
                  <a:gd name="T27" fmla="*/ 33 h 468"/>
                  <a:gd name="T28" fmla="*/ 61 w 658"/>
                  <a:gd name="T29" fmla="*/ 24 h 468"/>
                  <a:gd name="T30" fmla="*/ 26 w 658"/>
                  <a:gd name="T31" fmla="*/ 12 h 468"/>
                  <a:gd name="T32" fmla="*/ 0 w 658"/>
                  <a:gd name="T33" fmla="*/ 0 h 468"/>
                  <a:gd name="T34" fmla="*/ 213 w 658"/>
                  <a:gd name="T35" fmla="*/ 359 h 468"/>
                  <a:gd name="T36" fmla="*/ 215 w 658"/>
                  <a:gd name="T37" fmla="*/ 361 h 468"/>
                  <a:gd name="T38" fmla="*/ 220 w 658"/>
                  <a:gd name="T39" fmla="*/ 366 h 468"/>
                  <a:gd name="T40" fmla="*/ 227 w 658"/>
                  <a:gd name="T41" fmla="*/ 375 h 468"/>
                  <a:gd name="T42" fmla="*/ 239 w 658"/>
                  <a:gd name="T43" fmla="*/ 386 h 468"/>
                  <a:gd name="T44" fmla="*/ 255 w 658"/>
                  <a:gd name="T45" fmla="*/ 398 h 468"/>
                  <a:gd name="T46" fmla="*/ 276 w 658"/>
                  <a:gd name="T47" fmla="*/ 410 h 468"/>
                  <a:gd name="T48" fmla="*/ 300 w 658"/>
                  <a:gd name="T49" fmla="*/ 424 h 468"/>
                  <a:gd name="T50" fmla="*/ 332 w 658"/>
                  <a:gd name="T51" fmla="*/ 436 h 468"/>
                  <a:gd name="T52" fmla="*/ 368 w 658"/>
                  <a:gd name="T53" fmla="*/ 447 h 468"/>
                  <a:gd name="T54" fmla="*/ 412 w 658"/>
                  <a:gd name="T55" fmla="*/ 457 h 468"/>
                  <a:gd name="T56" fmla="*/ 463 w 658"/>
                  <a:gd name="T57" fmla="*/ 464 h 468"/>
                  <a:gd name="T58" fmla="*/ 520 w 658"/>
                  <a:gd name="T59" fmla="*/ 468 h 468"/>
                  <a:gd name="T60" fmla="*/ 585 w 658"/>
                  <a:gd name="T61" fmla="*/ 468 h 468"/>
                  <a:gd name="T62" fmla="*/ 658 w 658"/>
                  <a:gd name="T63" fmla="*/ 462 h 468"/>
                  <a:gd name="T64" fmla="*/ 658 w 658"/>
                  <a:gd name="T65" fmla="*/ 4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58" h="468">
                    <a:moveTo>
                      <a:pt x="658" y="45"/>
                    </a:moveTo>
                    <a:lnTo>
                      <a:pt x="653" y="45"/>
                    </a:lnTo>
                    <a:lnTo>
                      <a:pt x="636" y="45"/>
                    </a:lnTo>
                    <a:lnTo>
                      <a:pt x="608" y="47"/>
                    </a:lnTo>
                    <a:lnTo>
                      <a:pt x="573" y="49"/>
                    </a:lnTo>
                    <a:lnTo>
                      <a:pt x="529" y="50"/>
                    </a:lnTo>
                    <a:lnTo>
                      <a:pt x="480" y="50"/>
                    </a:lnTo>
                    <a:lnTo>
                      <a:pt x="428" y="50"/>
                    </a:lnTo>
                    <a:lnTo>
                      <a:pt x="372" y="50"/>
                    </a:lnTo>
                    <a:lnTo>
                      <a:pt x="316" y="50"/>
                    </a:lnTo>
                    <a:lnTo>
                      <a:pt x="258" y="47"/>
                    </a:lnTo>
                    <a:lnTo>
                      <a:pt x="204" y="43"/>
                    </a:lnTo>
                    <a:lnTo>
                      <a:pt x="152" y="40"/>
                    </a:lnTo>
                    <a:lnTo>
                      <a:pt x="103" y="33"/>
                    </a:lnTo>
                    <a:lnTo>
                      <a:pt x="61" y="24"/>
                    </a:lnTo>
                    <a:lnTo>
                      <a:pt x="26" y="12"/>
                    </a:lnTo>
                    <a:lnTo>
                      <a:pt x="0" y="0"/>
                    </a:lnTo>
                    <a:lnTo>
                      <a:pt x="213" y="359"/>
                    </a:lnTo>
                    <a:lnTo>
                      <a:pt x="215" y="361"/>
                    </a:lnTo>
                    <a:lnTo>
                      <a:pt x="220" y="366"/>
                    </a:lnTo>
                    <a:lnTo>
                      <a:pt x="227" y="375"/>
                    </a:lnTo>
                    <a:lnTo>
                      <a:pt x="239" y="386"/>
                    </a:lnTo>
                    <a:lnTo>
                      <a:pt x="255" y="398"/>
                    </a:lnTo>
                    <a:lnTo>
                      <a:pt x="276" y="410"/>
                    </a:lnTo>
                    <a:lnTo>
                      <a:pt x="300" y="424"/>
                    </a:lnTo>
                    <a:lnTo>
                      <a:pt x="332" y="436"/>
                    </a:lnTo>
                    <a:lnTo>
                      <a:pt x="368" y="447"/>
                    </a:lnTo>
                    <a:lnTo>
                      <a:pt x="412" y="457"/>
                    </a:lnTo>
                    <a:lnTo>
                      <a:pt x="463" y="464"/>
                    </a:lnTo>
                    <a:lnTo>
                      <a:pt x="520" y="468"/>
                    </a:lnTo>
                    <a:lnTo>
                      <a:pt x="585" y="468"/>
                    </a:lnTo>
                    <a:lnTo>
                      <a:pt x="658" y="462"/>
                    </a:lnTo>
                    <a:lnTo>
                      <a:pt x="658" y="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DD3118F2-85ED-46BC-81B2-076D88529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016" y="3801011"/>
                <a:ext cx="695705" cy="608743"/>
              </a:xfrm>
              <a:custGeom>
                <a:avLst/>
                <a:gdLst>
                  <a:gd name="T0" fmla="*/ 157 w 520"/>
                  <a:gd name="T1" fmla="*/ 455 h 455"/>
                  <a:gd name="T2" fmla="*/ 0 w 520"/>
                  <a:gd name="T3" fmla="*/ 187 h 455"/>
                  <a:gd name="T4" fmla="*/ 1 w 520"/>
                  <a:gd name="T5" fmla="*/ 183 h 455"/>
                  <a:gd name="T6" fmla="*/ 7 w 520"/>
                  <a:gd name="T7" fmla="*/ 176 h 455"/>
                  <a:gd name="T8" fmla="*/ 15 w 520"/>
                  <a:gd name="T9" fmla="*/ 162 h 455"/>
                  <a:gd name="T10" fmla="*/ 26 w 520"/>
                  <a:gd name="T11" fmla="*/ 146 h 455"/>
                  <a:gd name="T12" fmla="*/ 40 w 520"/>
                  <a:gd name="T13" fmla="*/ 129 h 455"/>
                  <a:gd name="T14" fmla="*/ 56 w 520"/>
                  <a:gd name="T15" fmla="*/ 108 h 455"/>
                  <a:gd name="T16" fmla="*/ 75 w 520"/>
                  <a:gd name="T17" fmla="*/ 87 h 455"/>
                  <a:gd name="T18" fmla="*/ 96 w 520"/>
                  <a:gd name="T19" fmla="*/ 66 h 455"/>
                  <a:gd name="T20" fmla="*/ 120 w 520"/>
                  <a:gd name="T21" fmla="*/ 47 h 455"/>
                  <a:gd name="T22" fmla="*/ 145 w 520"/>
                  <a:gd name="T23" fmla="*/ 29 h 455"/>
                  <a:gd name="T24" fmla="*/ 173 w 520"/>
                  <a:gd name="T25" fmla="*/ 15 h 455"/>
                  <a:gd name="T26" fmla="*/ 202 w 520"/>
                  <a:gd name="T27" fmla="*/ 5 h 455"/>
                  <a:gd name="T28" fmla="*/ 232 w 520"/>
                  <a:gd name="T29" fmla="*/ 0 h 455"/>
                  <a:gd name="T30" fmla="*/ 265 w 520"/>
                  <a:gd name="T31" fmla="*/ 0 h 455"/>
                  <a:gd name="T32" fmla="*/ 298 w 520"/>
                  <a:gd name="T33" fmla="*/ 7 h 455"/>
                  <a:gd name="T34" fmla="*/ 333 w 520"/>
                  <a:gd name="T35" fmla="*/ 21 h 455"/>
                  <a:gd name="T36" fmla="*/ 368 w 520"/>
                  <a:gd name="T37" fmla="*/ 45 h 455"/>
                  <a:gd name="T38" fmla="*/ 406 w 520"/>
                  <a:gd name="T39" fmla="*/ 77 h 455"/>
                  <a:gd name="T40" fmla="*/ 443 w 520"/>
                  <a:gd name="T41" fmla="*/ 120 h 455"/>
                  <a:gd name="T42" fmla="*/ 482 w 520"/>
                  <a:gd name="T43" fmla="*/ 174 h 455"/>
                  <a:gd name="T44" fmla="*/ 520 w 520"/>
                  <a:gd name="T45" fmla="*/ 241 h 455"/>
                  <a:gd name="T46" fmla="*/ 157 w 520"/>
                  <a:gd name="T47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0" h="455">
                    <a:moveTo>
                      <a:pt x="157" y="455"/>
                    </a:moveTo>
                    <a:lnTo>
                      <a:pt x="0" y="187"/>
                    </a:lnTo>
                    <a:lnTo>
                      <a:pt x="1" y="183"/>
                    </a:lnTo>
                    <a:lnTo>
                      <a:pt x="7" y="176"/>
                    </a:lnTo>
                    <a:lnTo>
                      <a:pt x="15" y="162"/>
                    </a:lnTo>
                    <a:lnTo>
                      <a:pt x="26" y="146"/>
                    </a:lnTo>
                    <a:lnTo>
                      <a:pt x="40" y="129"/>
                    </a:lnTo>
                    <a:lnTo>
                      <a:pt x="56" y="108"/>
                    </a:lnTo>
                    <a:lnTo>
                      <a:pt x="75" y="87"/>
                    </a:lnTo>
                    <a:lnTo>
                      <a:pt x="96" y="66"/>
                    </a:lnTo>
                    <a:lnTo>
                      <a:pt x="120" y="47"/>
                    </a:lnTo>
                    <a:lnTo>
                      <a:pt x="145" y="29"/>
                    </a:lnTo>
                    <a:lnTo>
                      <a:pt x="173" y="15"/>
                    </a:lnTo>
                    <a:lnTo>
                      <a:pt x="202" y="5"/>
                    </a:lnTo>
                    <a:lnTo>
                      <a:pt x="232" y="0"/>
                    </a:lnTo>
                    <a:lnTo>
                      <a:pt x="265" y="0"/>
                    </a:lnTo>
                    <a:lnTo>
                      <a:pt x="298" y="7"/>
                    </a:lnTo>
                    <a:lnTo>
                      <a:pt x="333" y="21"/>
                    </a:lnTo>
                    <a:lnTo>
                      <a:pt x="368" y="45"/>
                    </a:lnTo>
                    <a:lnTo>
                      <a:pt x="406" y="77"/>
                    </a:lnTo>
                    <a:lnTo>
                      <a:pt x="443" y="120"/>
                    </a:lnTo>
                    <a:lnTo>
                      <a:pt x="482" y="174"/>
                    </a:lnTo>
                    <a:lnTo>
                      <a:pt x="520" y="241"/>
                    </a:lnTo>
                    <a:lnTo>
                      <a:pt x="157" y="4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927AE61D-DCB2-43B1-9946-AA0E1B28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303" y="4036480"/>
                <a:ext cx="753235" cy="532482"/>
              </a:xfrm>
              <a:custGeom>
                <a:avLst/>
                <a:gdLst>
                  <a:gd name="T0" fmla="*/ 417 w 563"/>
                  <a:gd name="T1" fmla="*/ 398 h 398"/>
                  <a:gd name="T2" fmla="*/ 207 w 563"/>
                  <a:gd name="T3" fmla="*/ 363 h 398"/>
                  <a:gd name="T4" fmla="*/ 0 w 563"/>
                  <a:gd name="T5" fmla="*/ 330 h 398"/>
                  <a:gd name="T6" fmla="*/ 281 w 563"/>
                  <a:gd name="T7" fmla="*/ 164 h 398"/>
                  <a:gd name="T8" fmla="*/ 563 w 563"/>
                  <a:gd name="T9" fmla="*/ 0 h 398"/>
                  <a:gd name="T10" fmla="*/ 490 w 563"/>
                  <a:gd name="T11" fmla="*/ 199 h 398"/>
                  <a:gd name="T12" fmla="*/ 417 w 563"/>
                  <a:gd name="T13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3" h="398">
                    <a:moveTo>
                      <a:pt x="417" y="398"/>
                    </a:moveTo>
                    <a:lnTo>
                      <a:pt x="207" y="363"/>
                    </a:lnTo>
                    <a:lnTo>
                      <a:pt x="0" y="330"/>
                    </a:lnTo>
                    <a:lnTo>
                      <a:pt x="281" y="164"/>
                    </a:lnTo>
                    <a:lnTo>
                      <a:pt x="563" y="0"/>
                    </a:lnTo>
                    <a:lnTo>
                      <a:pt x="490" y="199"/>
                    </a:lnTo>
                    <a:lnTo>
                      <a:pt x="417" y="39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943666D5-F4A8-4832-A75A-17EC426AF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197" y="3791646"/>
                <a:ext cx="975326" cy="735842"/>
              </a:xfrm>
              <a:custGeom>
                <a:avLst/>
                <a:gdLst>
                  <a:gd name="T0" fmla="*/ 364 w 729"/>
                  <a:gd name="T1" fmla="*/ 550 h 550"/>
                  <a:gd name="T2" fmla="*/ 366 w 729"/>
                  <a:gd name="T3" fmla="*/ 545 h 550"/>
                  <a:gd name="T4" fmla="*/ 373 w 729"/>
                  <a:gd name="T5" fmla="*/ 532 h 550"/>
                  <a:gd name="T6" fmla="*/ 384 w 729"/>
                  <a:gd name="T7" fmla="*/ 513 h 550"/>
                  <a:gd name="T8" fmla="*/ 396 w 729"/>
                  <a:gd name="T9" fmla="*/ 487 h 550"/>
                  <a:gd name="T10" fmla="*/ 413 w 729"/>
                  <a:gd name="T11" fmla="*/ 455 h 550"/>
                  <a:gd name="T12" fmla="*/ 431 w 729"/>
                  <a:gd name="T13" fmla="*/ 421 h 550"/>
                  <a:gd name="T14" fmla="*/ 454 w 729"/>
                  <a:gd name="T15" fmla="*/ 382 h 550"/>
                  <a:gd name="T16" fmla="*/ 476 w 729"/>
                  <a:gd name="T17" fmla="*/ 340 h 550"/>
                  <a:gd name="T18" fmla="*/ 501 w 729"/>
                  <a:gd name="T19" fmla="*/ 298 h 550"/>
                  <a:gd name="T20" fmla="*/ 527 w 729"/>
                  <a:gd name="T21" fmla="*/ 255 h 550"/>
                  <a:gd name="T22" fmla="*/ 553 w 729"/>
                  <a:gd name="T23" fmla="*/ 211 h 550"/>
                  <a:gd name="T24" fmla="*/ 579 w 729"/>
                  <a:gd name="T25" fmla="*/ 169 h 550"/>
                  <a:gd name="T26" fmla="*/ 607 w 729"/>
                  <a:gd name="T27" fmla="*/ 131 h 550"/>
                  <a:gd name="T28" fmla="*/ 633 w 729"/>
                  <a:gd name="T29" fmla="*/ 94 h 550"/>
                  <a:gd name="T30" fmla="*/ 660 w 729"/>
                  <a:gd name="T31" fmla="*/ 63 h 550"/>
                  <a:gd name="T32" fmla="*/ 684 w 729"/>
                  <a:gd name="T33" fmla="*/ 35 h 550"/>
                  <a:gd name="T34" fmla="*/ 708 w 729"/>
                  <a:gd name="T35" fmla="*/ 14 h 550"/>
                  <a:gd name="T36" fmla="*/ 729 w 729"/>
                  <a:gd name="T37" fmla="*/ 0 h 550"/>
                  <a:gd name="T38" fmla="*/ 312 w 729"/>
                  <a:gd name="T39" fmla="*/ 7 h 550"/>
                  <a:gd name="T40" fmla="*/ 309 w 729"/>
                  <a:gd name="T41" fmla="*/ 7 h 550"/>
                  <a:gd name="T42" fmla="*/ 302 w 729"/>
                  <a:gd name="T43" fmla="*/ 8 h 550"/>
                  <a:gd name="T44" fmla="*/ 288 w 729"/>
                  <a:gd name="T45" fmla="*/ 12 h 550"/>
                  <a:gd name="T46" fmla="*/ 270 w 729"/>
                  <a:gd name="T47" fmla="*/ 17 h 550"/>
                  <a:gd name="T48" fmla="*/ 249 w 729"/>
                  <a:gd name="T49" fmla="*/ 28 h 550"/>
                  <a:gd name="T50" fmla="*/ 225 w 729"/>
                  <a:gd name="T51" fmla="*/ 42 h 550"/>
                  <a:gd name="T52" fmla="*/ 199 w 729"/>
                  <a:gd name="T53" fmla="*/ 61 h 550"/>
                  <a:gd name="T54" fmla="*/ 169 w 729"/>
                  <a:gd name="T55" fmla="*/ 87 h 550"/>
                  <a:gd name="T56" fmla="*/ 138 w 729"/>
                  <a:gd name="T57" fmla="*/ 120 h 550"/>
                  <a:gd name="T58" fmla="*/ 104 w 729"/>
                  <a:gd name="T59" fmla="*/ 162 h 550"/>
                  <a:gd name="T60" fmla="*/ 69 w 729"/>
                  <a:gd name="T61" fmla="*/ 213 h 550"/>
                  <a:gd name="T62" fmla="*/ 34 w 729"/>
                  <a:gd name="T63" fmla="*/ 272 h 550"/>
                  <a:gd name="T64" fmla="*/ 0 w 729"/>
                  <a:gd name="T65" fmla="*/ 342 h 550"/>
                  <a:gd name="T66" fmla="*/ 364 w 729"/>
                  <a:gd name="T67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9" h="550">
                    <a:moveTo>
                      <a:pt x="364" y="550"/>
                    </a:moveTo>
                    <a:lnTo>
                      <a:pt x="366" y="545"/>
                    </a:lnTo>
                    <a:lnTo>
                      <a:pt x="373" y="532"/>
                    </a:lnTo>
                    <a:lnTo>
                      <a:pt x="384" y="513"/>
                    </a:lnTo>
                    <a:lnTo>
                      <a:pt x="396" y="487"/>
                    </a:lnTo>
                    <a:lnTo>
                      <a:pt x="413" y="455"/>
                    </a:lnTo>
                    <a:lnTo>
                      <a:pt x="431" y="421"/>
                    </a:lnTo>
                    <a:lnTo>
                      <a:pt x="454" y="382"/>
                    </a:lnTo>
                    <a:lnTo>
                      <a:pt x="476" y="340"/>
                    </a:lnTo>
                    <a:lnTo>
                      <a:pt x="501" y="298"/>
                    </a:lnTo>
                    <a:lnTo>
                      <a:pt x="527" y="255"/>
                    </a:lnTo>
                    <a:lnTo>
                      <a:pt x="553" y="211"/>
                    </a:lnTo>
                    <a:lnTo>
                      <a:pt x="579" y="169"/>
                    </a:lnTo>
                    <a:lnTo>
                      <a:pt x="607" y="131"/>
                    </a:lnTo>
                    <a:lnTo>
                      <a:pt x="633" y="94"/>
                    </a:lnTo>
                    <a:lnTo>
                      <a:pt x="660" y="63"/>
                    </a:lnTo>
                    <a:lnTo>
                      <a:pt x="684" y="35"/>
                    </a:lnTo>
                    <a:lnTo>
                      <a:pt x="708" y="14"/>
                    </a:lnTo>
                    <a:lnTo>
                      <a:pt x="729" y="0"/>
                    </a:lnTo>
                    <a:lnTo>
                      <a:pt x="312" y="7"/>
                    </a:lnTo>
                    <a:lnTo>
                      <a:pt x="309" y="7"/>
                    </a:lnTo>
                    <a:lnTo>
                      <a:pt x="302" y="8"/>
                    </a:lnTo>
                    <a:lnTo>
                      <a:pt x="288" y="12"/>
                    </a:lnTo>
                    <a:lnTo>
                      <a:pt x="270" y="17"/>
                    </a:lnTo>
                    <a:lnTo>
                      <a:pt x="249" y="28"/>
                    </a:lnTo>
                    <a:lnTo>
                      <a:pt x="225" y="42"/>
                    </a:lnTo>
                    <a:lnTo>
                      <a:pt x="199" y="61"/>
                    </a:lnTo>
                    <a:lnTo>
                      <a:pt x="169" y="87"/>
                    </a:lnTo>
                    <a:lnTo>
                      <a:pt x="138" y="120"/>
                    </a:lnTo>
                    <a:lnTo>
                      <a:pt x="104" y="162"/>
                    </a:lnTo>
                    <a:lnTo>
                      <a:pt x="69" y="213"/>
                    </a:lnTo>
                    <a:lnTo>
                      <a:pt x="34" y="272"/>
                    </a:lnTo>
                    <a:lnTo>
                      <a:pt x="0" y="342"/>
                    </a:lnTo>
                    <a:lnTo>
                      <a:pt x="364" y="55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38E14F5-EA08-4F7F-9752-2A3BF2A372E2}"/>
                </a:ext>
              </a:extLst>
            </p:cNvPr>
            <p:cNvGrpSpPr/>
            <p:nvPr/>
          </p:nvGrpSpPr>
          <p:grpSpPr>
            <a:xfrm>
              <a:off x="885067" y="1685204"/>
              <a:ext cx="720080" cy="1067462"/>
              <a:chOff x="6950075" y="5302250"/>
              <a:chExt cx="812800" cy="1204913"/>
            </a:xfrm>
            <a:solidFill>
              <a:schemeClr val="accent1"/>
            </a:solidFill>
          </p:grpSpPr>
          <p:sp>
            <p:nvSpPr>
              <p:cNvPr id="52" name="Freeform 588">
                <a:extLst>
                  <a:ext uri="{FF2B5EF4-FFF2-40B4-BE49-F238E27FC236}">
                    <a16:creationId xmlns:a16="http://schemas.microsoft.com/office/drawing/2014/main" id="{B2F12772-0A1D-41C9-80D5-CF55D4CA7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5500688"/>
                <a:ext cx="554037" cy="479425"/>
              </a:xfrm>
              <a:custGeom>
                <a:avLst/>
                <a:gdLst>
                  <a:gd name="T0" fmla="*/ 319 w 362"/>
                  <a:gd name="T1" fmla="*/ 103 h 313"/>
                  <a:gd name="T2" fmla="*/ 321 w 362"/>
                  <a:gd name="T3" fmla="*/ 104 h 313"/>
                  <a:gd name="T4" fmla="*/ 321 w 362"/>
                  <a:gd name="T5" fmla="*/ 176 h 313"/>
                  <a:gd name="T6" fmla="*/ 321 w 362"/>
                  <a:gd name="T7" fmla="*/ 271 h 313"/>
                  <a:gd name="T8" fmla="*/ 277 w 362"/>
                  <a:gd name="T9" fmla="*/ 277 h 313"/>
                  <a:gd name="T10" fmla="*/ 243 w 362"/>
                  <a:gd name="T11" fmla="*/ 313 h 313"/>
                  <a:gd name="T12" fmla="*/ 337 w 362"/>
                  <a:gd name="T13" fmla="*/ 313 h 313"/>
                  <a:gd name="T14" fmla="*/ 354 w 362"/>
                  <a:gd name="T15" fmla="*/ 290 h 313"/>
                  <a:gd name="T16" fmla="*/ 359 w 362"/>
                  <a:gd name="T17" fmla="*/ 256 h 313"/>
                  <a:gd name="T18" fmla="*/ 359 w 362"/>
                  <a:gd name="T19" fmla="*/ 176 h 313"/>
                  <a:gd name="T20" fmla="*/ 359 w 362"/>
                  <a:gd name="T21" fmla="*/ 174 h 313"/>
                  <a:gd name="T22" fmla="*/ 359 w 362"/>
                  <a:gd name="T23" fmla="*/ 4 h 313"/>
                  <a:gd name="T24" fmla="*/ 60 w 362"/>
                  <a:gd name="T25" fmla="*/ 0 h 313"/>
                  <a:gd name="T26" fmla="*/ 0 w 362"/>
                  <a:gd name="T27" fmla="*/ 61 h 313"/>
                  <a:gd name="T28" fmla="*/ 110 w 362"/>
                  <a:gd name="T29" fmla="*/ 178 h 313"/>
                  <a:gd name="T30" fmla="*/ 230 w 362"/>
                  <a:gd name="T31" fmla="*/ 57 h 313"/>
                  <a:gd name="T32" fmla="*/ 325 w 362"/>
                  <a:gd name="T33" fmla="*/ 60 h 313"/>
                  <a:gd name="T34" fmla="*/ 324 w 362"/>
                  <a:gd name="T35" fmla="*/ 103 h 313"/>
                  <a:gd name="T36" fmla="*/ 321 w 362"/>
                  <a:gd name="T37" fmla="*/ 103 h 313"/>
                  <a:gd name="T38" fmla="*/ 319 w 362"/>
                  <a:gd name="T39" fmla="*/ 103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2" h="313">
                    <a:moveTo>
                      <a:pt x="319" y="103"/>
                    </a:moveTo>
                    <a:lnTo>
                      <a:pt x="321" y="104"/>
                    </a:lnTo>
                    <a:lnTo>
                      <a:pt x="321" y="176"/>
                    </a:lnTo>
                    <a:lnTo>
                      <a:pt x="321" y="271"/>
                    </a:lnTo>
                    <a:lnTo>
                      <a:pt x="277" y="277"/>
                    </a:lnTo>
                    <a:lnTo>
                      <a:pt x="243" y="313"/>
                    </a:lnTo>
                    <a:lnTo>
                      <a:pt x="337" y="313"/>
                    </a:lnTo>
                    <a:cubicBezTo>
                      <a:pt x="340" y="313"/>
                      <a:pt x="351" y="294"/>
                      <a:pt x="354" y="290"/>
                    </a:cubicBezTo>
                    <a:cubicBezTo>
                      <a:pt x="362" y="278"/>
                      <a:pt x="359" y="274"/>
                      <a:pt x="359" y="256"/>
                    </a:cubicBezTo>
                    <a:cubicBezTo>
                      <a:pt x="359" y="229"/>
                      <a:pt x="359" y="202"/>
                      <a:pt x="359" y="176"/>
                    </a:cubicBezTo>
                    <a:lnTo>
                      <a:pt x="359" y="174"/>
                    </a:lnTo>
                    <a:lnTo>
                      <a:pt x="359" y="4"/>
                    </a:lnTo>
                    <a:lnTo>
                      <a:pt x="60" y="0"/>
                    </a:lnTo>
                    <a:lnTo>
                      <a:pt x="0" y="61"/>
                    </a:lnTo>
                    <a:lnTo>
                      <a:pt x="110" y="178"/>
                    </a:lnTo>
                    <a:lnTo>
                      <a:pt x="230" y="57"/>
                    </a:lnTo>
                    <a:lnTo>
                      <a:pt x="325" y="60"/>
                    </a:lnTo>
                    <a:lnTo>
                      <a:pt x="324" y="103"/>
                    </a:lnTo>
                    <a:lnTo>
                      <a:pt x="321" y="103"/>
                    </a:lnTo>
                    <a:lnTo>
                      <a:pt x="319" y="10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53" name="Freeform 589">
                <a:extLst>
                  <a:ext uri="{FF2B5EF4-FFF2-40B4-BE49-F238E27FC236}">
                    <a16:creationId xmlns:a16="http://schemas.microsoft.com/office/drawing/2014/main" id="{F1250C36-EF0E-4794-A6D0-D782CCEBD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0075" y="5302250"/>
                <a:ext cx="587375" cy="565150"/>
              </a:xfrm>
              <a:custGeom>
                <a:avLst/>
                <a:gdLst>
                  <a:gd name="T0" fmla="*/ 378 w 384"/>
                  <a:gd name="T1" fmla="*/ 233 h 369"/>
                  <a:gd name="T2" fmla="*/ 380 w 384"/>
                  <a:gd name="T3" fmla="*/ 233 h 369"/>
                  <a:gd name="T4" fmla="*/ 383 w 384"/>
                  <a:gd name="T5" fmla="*/ 233 h 369"/>
                  <a:gd name="T6" fmla="*/ 384 w 384"/>
                  <a:gd name="T7" fmla="*/ 190 h 369"/>
                  <a:gd name="T8" fmla="*/ 289 w 384"/>
                  <a:gd name="T9" fmla="*/ 187 h 369"/>
                  <a:gd name="T10" fmla="*/ 169 w 384"/>
                  <a:gd name="T11" fmla="*/ 308 h 369"/>
                  <a:gd name="T12" fmla="*/ 59 w 384"/>
                  <a:gd name="T13" fmla="*/ 191 h 369"/>
                  <a:gd name="T14" fmla="*/ 119 w 384"/>
                  <a:gd name="T15" fmla="*/ 130 h 369"/>
                  <a:gd name="T16" fmla="*/ 218 w 384"/>
                  <a:gd name="T17" fmla="*/ 30 h 369"/>
                  <a:gd name="T18" fmla="*/ 189 w 384"/>
                  <a:gd name="T19" fmla="*/ 0 h 369"/>
                  <a:gd name="T20" fmla="*/ 0 w 384"/>
                  <a:gd name="T21" fmla="*/ 190 h 369"/>
                  <a:gd name="T22" fmla="*/ 168 w 384"/>
                  <a:gd name="T23" fmla="*/ 369 h 369"/>
                  <a:gd name="T24" fmla="*/ 306 w 384"/>
                  <a:gd name="T25" fmla="*/ 229 h 369"/>
                  <a:gd name="T26" fmla="*/ 378 w 384"/>
                  <a:gd name="T27" fmla="*/ 23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4" h="369">
                    <a:moveTo>
                      <a:pt x="378" y="233"/>
                    </a:moveTo>
                    <a:lnTo>
                      <a:pt x="380" y="233"/>
                    </a:lnTo>
                    <a:lnTo>
                      <a:pt x="383" y="233"/>
                    </a:lnTo>
                    <a:lnTo>
                      <a:pt x="384" y="190"/>
                    </a:lnTo>
                    <a:lnTo>
                      <a:pt x="289" y="187"/>
                    </a:lnTo>
                    <a:lnTo>
                      <a:pt x="169" y="308"/>
                    </a:lnTo>
                    <a:lnTo>
                      <a:pt x="59" y="191"/>
                    </a:lnTo>
                    <a:lnTo>
                      <a:pt x="119" y="130"/>
                    </a:lnTo>
                    <a:lnTo>
                      <a:pt x="218" y="30"/>
                    </a:lnTo>
                    <a:lnTo>
                      <a:pt x="189" y="0"/>
                    </a:lnTo>
                    <a:lnTo>
                      <a:pt x="0" y="190"/>
                    </a:lnTo>
                    <a:lnTo>
                      <a:pt x="168" y="369"/>
                    </a:lnTo>
                    <a:lnTo>
                      <a:pt x="306" y="229"/>
                    </a:lnTo>
                    <a:lnTo>
                      <a:pt x="378" y="2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54" name="Freeform 590">
                <a:extLst>
                  <a:ext uri="{FF2B5EF4-FFF2-40B4-BE49-F238E27FC236}">
                    <a16:creationId xmlns:a16="http://schemas.microsoft.com/office/drawing/2014/main" id="{5C95EAA4-BEF6-4441-985B-32B57B9A5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5770563"/>
                <a:ext cx="495300" cy="736600"/>
              </a:xfrm>
              <a:custGeom>
                <a:avLst/>
                <a:gdLst>
                  <a:gd name="T0" fmla="*/ 211 w 324"/>
                  <a:gd name="T1" fmla="*/ 0 h 481"/>
                  <a:gd name="T2" fmla="*/ 211 w 324"/>
                  <a:gd name="T3" fmla="*/ 80 h 481"/>
                  <a:gd name="T4" fmla="*/ 206 w 324"/>
                  <a:gd name="T5" fmla="*/ 114 h 481"/>
                  <a:gd name="T6" fmla="*/ 189 w 324"/>
                  <a:gd name="T7" fmla="*/ 137 h 481"/>
                  <a:gd name="T8" fmla="*/ 95 w 324"/>
                  <a:gd name="T9" fmla="*/ 137 h 481"/>
                  <a:gd name="T10" fmla="*/ 129 w 324"/>
                  <a:gd name="T11" fmla="*/ 101 h 481"/>
                  <a:gd name="T12" fmla="*/ 173 w 324"/>
                  <a:gd name="T13" fmla="*/ 95 h 481"/>
                  <a:gd name="T14" fmla="*/ 173 w 324"/>
                  <a:gd name="T15" fmla="*/ 0 h 481"/>
                  <a:gd name="T16" fmla="*/ 143 w 324"/>
                  <a:gd name="T17" fmla="*/ 0 h 481"/>
                  <a:gd name="T18" fmla="*/ 0 w 324"/>
                  <a:gd name="T19" fmla="*/ 139 h 481"/>
                  <a:gd name="T20" fmla="*/ 1 w 324"/>
                  <a:gd name="T21" fmla="*/ 481 h 481"/>
                  <a:gd name="T22" fmla="*/ 184 w 324"/>
                  <a:gd name="T23" fmla="*/ 480 h 481"/>
                  <a:gd name="T24" fmla="*/ 254 w 324"/>
                  <a:gd name="T25" fmla="*/ 402 h 481"/>
                  <a:gd name="T26" fmla="*/ 324 w 324"/>
                  <a:gd name="T27" fmla="*/ 324 h 481"/>
                  <a:gd name="T28" fmla="*/ 324 w 324"/>
                  <a:gd name="T29" fmla="*/ 0 h 481"/>
                  <a:gd name="T30" fmla="*/ 211 w 324"/>
                  <a:gd name="T3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481">
                    <a:moveTo>
                      <a:pt x="211" y="0"/>
                    </a:moveTo>
                    <a:cubicBezTo>
                      <a:pt x="211" y="26"/>
                      <a:pt x="211" y="53"/>
                      <a:pt x="211" y="80"/>
                    </a:cubicBezTo>
                    <a:cubicBezTo>
                      <a:pt x="211" y="98"/>
                      <a:pt x="214" y="102"/>
                      <a:pt x="206" y="114"/>
                    </a:cubicBezTo>
                    <a:cubicBezTo>
                      <a:pt x="203" y="118"/>
                      <a:pt x="192" y="137"/>
                      <a:pt x="189" y="137"/>
                    </a:cubicBezTo>
                    <a:lnTo>
                      <a:pt x="95" y="137"/>
                    </a:lnTo>
                    <a:lnTo>
                      <a:pt x="129" y="101"/>
                    </a:lnTo>
                    <a:lnTo>
                      <a:pt x="173" y="95"/>
                    </a:lnTo>
                    <a:lnTo>
                      <a:pt x="173" y="0"/>
                    </a:lnTo>
                    <a:lnTo>
                      <a:pt x="143" y="0"/>
                    </a:lnTo>
                    <a:lnTo>
                      <a:pt x="0" y="139"/>
                    </a:lnTo>
                    <a:lnTo>
                      <a:pt x="1" y="481"/>
                    </a:lnTo>
                    <a:lnTo>
                      <a:pt x="184" y="480"/>
                    </a:lnTo>
                    <a:cubicBezTo>
                      <a:pt x="188" y="472"/>
                      <a:pt x="244" y="413"/>
                      <a:pt x="254" y="402"/>
                    </a:cubicBezTo>
                    <a:cubicBezTo>
                      <a:pt x="261" y="395"/>
                      <a:pt x="324" y="326"/>
                      <a:pt x="324" y="324"/>
                    </a:cubicBezTo>
                    <a:lnTo>
                      <a:pt x="324" y="0"/>
                    </a:lnTo>
                    <a:lnTo>
                      <a:pt x="2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F406DFB-1966-46F4-BB18-4F446946A5D1}"/>
                </a:ext>
              </a:extLst>
            </p:cNvPr>
            <p:cNvGrpSpPr/>
            <p:nvPr/>
          </p:nvGrpSpPr>
          <p:grpSpPr>
            <a:xfrm>
              <a:off x="3126970" y="1888354"/>
              <a:ext cx="672132" cy="661163"/>
              <a:chOff x="-2195513" y="1227138"/>
              <a:chExt cx="1751013" cy="1722437"/>
            </a:xfrm>
            <a:solidFill>
              <a:schemeClr val="accent1"/>
            </a:solidFill>
          </p:grpSpPr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id="{520B9C88-9D1C-4898-90D7-E4E61A761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95513" y="1227138"/>
                <a:ext cx="1751013" cy="830262"/>
              </a:xfrm>
              <a:custGeom>
                <a:avLst/>
                <a:gdLst>
                  <a:gd name="T0" fmla="*/ 5606 w 11515"/>
                  <a:gd name="T1" fmla="*/ 99 h 5469"/>
                  <a:gd name="T2" fmla="*/ 770 w 11515"/>
                  <a:gd name="T3" fmla="*/ 2331 h 5469"/>
                  <a:gd name="T4" fmla="*/ 1031 w 11515"/>
                  <a:gd name="T5" fmla="*/ 3107 h 5469"/>
                  <a:gd name="T6" fmla="*/ 3125 w 11515"/>
                  <a:gd name="T7" fmla="*/ 4083 h 5469"/>
                  <a:gd name="T8" fmla="*/ 4498 w 11515"/>
                  <a:gd name="T9" fmla="*/ 4721 h 5469"/>
                  <a:gd name="T10" fmla="*/ 7401 w 11515"/>
                  <a:gd name="T11" fmla="*/ 4588 h 5469"/>
                  <a:gd name="T12" fmla="*/ 10143 w 11515"/>
                  <a:gd name="T13" fmla="*/ 3308 h 5469"/>
                  <a:gd name="T14" fmla="*/ 10838 w 11515"/>
                  <a:gd name="T15" fmla="*/ 2980 h 5469"/>
                  <a:gd name="T16" fmla="*/ 11247 w 11515"/>
                  <a:gd name="T17" fmla="*/ 2524 h 5469"/>
                  <a:gd name="T18" fmla="*/ 7110 w 11515"/>
                  <a:gd name="T19" fmla="*/ 592 h 5469"/>
                  <a:gd name="T20" fmla="*/ 5606 w 11515"/>
                  <a:gd name="T21" fmla="*/ 99 h 5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15" h="5469">
                    <a:moveTo>
                      <a:pt x="5606" y="99"/>
                    </a:moveTo>
                    <a:cubicBezTo>
                      <a:pt x="5356" y="154"/>
                      <a:pt x="1329" y="2072"/>
                      <a:pt x="770" y="2331"/>
                    </a:cubicBezTo>
                    <a:cubicBezTo>
                      <a:pt x="0" y="2688"/>
                      <a:pt x="144" y="2697"/>
                      <a:pt x="1031" y="3107"/>
                    </a:cubicBezTo>
                    <a:lnTo>
                      <a:pt x="3125" y="4083"/>
                    </a:lnTo>
                    <a:cubicBezTo>
                      <a:pt x="3587" y="4300"/>
                      <a:pt x="4032" y="4502"/>
                      <a:pt x="4498" y="4721"/>
                    </a:cubicBezTo>
                    <a:cubicBezTo>
                      <a:pt x="6088" y="5469"/>
                      <a:pt x="5707" y="5367"/>
                      <a:pt x="7401" y="4588"/>
                    </a:cubicBezTo>
                    <a:lnTo>
                      <a:pt x="10143" y="3308"/>
                    </a:lnTo>
                    <a:cubicBezTo>
                      <a:pt x="10382" y="3191"/>
                      <a:pt x="10596" y="3094"/>
                      <a:pt x="10838" y="2980"/>
                    </a:cubicBezTo>
                    <a:cubicBezTo>
                      <a:pt x="11017" y="2896"/>
                      <a:pt x="11515" y="2747"/>
                      <a:pt x="11247" y="2524"/>
                    </a:cubicBezTo>
                    <a:lnTo>
                      <a:pt x="7110" y="592"/>
                    </a:lnTo>
                    <a:cubicBezTo>
                      <a:pt x="6737" y="416"/>
                      <a:pt x="6058" y="0"/>
                      <a:pt x="5606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6">
                <a:extLst>
                  <a:ext uri="{FF2B5EF4-FFF2-40B4-BE49-F238E27FC236}">
                    <a16:creationId xmlns:a16="http://schemas.microsoft.com/office/drawing/2014/main" id="{042F3346-D234-48E2-AE5C-130615DAB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57413" y="2430463"/>
                <a:ext cx="1703388" cy="519112"/>
              </a:xfrm>
              <a:custGeom>
                <a:avLst/>
                <a:gdLst>
                  <a:gd name="T0" fmla="*/ 36 w 11203"/>
                  <a:gd name="T1" fmla="*/ 868 h 3423"/>
                  <a:gd name="T2" fmla="*/ 1357 w 11203"/>
                  <a:gd name="T3" fmla="*/ 1553 h 3423"/>
                  <a:gd name="T4" fmla="*/ 5500 w 11203"/>
                  <a:gd name="T5" fmla="*/ 3407 h 3423"/>
                  <a:gd name="T6" fmla="*/ 6955 w 11203"/>
                  <a:gd name="T7" fmla="*/ 2853 h 3423"/>
                  <a:gd name="T8" fmla="*/ 11032 w 11203"/>
                  <a:gd name="T9" fmla="*/ 929 h 3423"/>
                  <a:gd name="T10" fmla="*/ 10538 w 11203"/>
                  <a:gd name="T11" fmla="*/ 486 h 3423"/>
                  <a:gd name="T12" fmla="*/ 8362 w 11203"/>
                  <a:gd name="T13" fmla="*/ 662 h 3423"/>
                  <a:gd name="T14" fmla="*/ 5601 w 11203"/>
                  <a:gd name="T15" fmla="*/ 1876 h 3423"/>
                  <a:gd name="T16" fmla="*/ 4163 w 11203"/>
                  <a:gd name="T17" fmla="*/ 1322 h 3423"/>
                  <a:gd name="T18" fmla="*/ 2790 w 11203"/>
                  <a:gd name="T19" fmla="*/ 685 h 3423"/>
                  <a:gd name="T20" fmla="*/ 614 w 11203"/>
                  <a:gd name="T21" fmla="*/ 463 h 3423"/>
                  <a:gd name="T22" fmla="*/ 36 w 11203"/>
                  <a:gd name="T23" fmla="*/ 868 h 3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203" h="3423">
                    <a:moveTo>
                      <a:pt x="36" y="868"/>
                    </a:moveTo>
                    <a:cubicBezTo>
                      <a:pt x="62" y="1006"/>
                      <a:pt x="1142" y="1457"/>
                      <a:pt x="1357" y="1553"/>
                    </a:cubicBezTo>
                    <a:cubicBezTo>
                      <a:pt x="2099" y="1887"/>
                      <a:pt x="5171" y="3395"/>
                      <a:pt x="5500" y="3407"/>
                    </a:cubicBezTo>
                    <a:cubicBezTo>
                      <a:pt x="5902" y="3423"/>
                      <a:pt x="6596" y="3014"/>
                      <a:pt x="6955" y="2853"/>
                    </a:cubicBezTo>
                    <a:cubicBezTo>
                      <a:pt x="7512" y="2602"/>
                      <a:pt x="10982" y="997"/>
                      <a:pt x="11032" y="929"/>
                    </a:cubicBezTo>
                    <a:cubicBezTo>
                      <a:pt x="11203" y="699"/>
                      <a:pt x="10717" y="572"/>
                      <a:pt x="10538" y="486"/>
                    </a:cubicBezTo>
                    <a:cubicBezTo>
                      <a:pt x="9588" y="28"/>
                      <a:pt x="9644" y="34"/>
                      <a:pt x="8362" y="662"/>
                    </a:cubicBezTo>
                    <a:cubicBezTo>
                      <a:pt x="7975" y="851"/>
                      <a:pt x="5892" y="1863"/>
                      <a:pt x="5601" y="1876"/>
                    </a:cubicBezTo>
                    <a:cubicBezTo>
                      <a:pt x="5228" y="1893"/>
                      <a:pt x="4503" y="1476"/>
                      <a:pt x="4163" y="1322"/>
                    </a:cubicBezTo>
                    <a:cubicBezTo>
                      <a:pt x="3710" y="1118"/>
                      <a:pt x="3241" y="904"/>
                      <a:pt x="2790" y="685"/>
                    </a:cubicBezTo>
                    <a:cubicBezTo>
                      <a:pt x="1541" y="80"/>
                      <a:pt x="1554" y="0"/>
                      <a:pt x="614" y="463"/>
                    </a:cubicBezTo>
                    <a:cubicBezTo>
                      <a:pt x="439" y="549"/>
                      <a:pt x="0" y="674"/>
                      <a:pt x="36" y="8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7">
                <a:extLst>
                  <a:ext uri="{FF2B5EF4-FFF2-40B4-BE49-F238E27FC236}">
                    <a16:creationId xmlns:a16="http://schemas.microsoft.com/office/drawing/2014/main" id="{249DD10F-28F2-45F7-B094-0DBC8AFD6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81226" y="1974850"/>
                <a:ext cx="1709738" cy="538162"/>
              </a:xfrm>
              <a:custGeom>
                <a:avLst/>
                <a:gdLst>
                  <a:gd name="T0" fmla="*/ 1352 w 11240"/>
                  <a:gd name="T1" fmla="*/ 152 h 3553"/>
                  <a:gd name="T2" fmla="*/ 661 w 11240"/>
                  <a:gd name="T3" fmla="*/ 463 h 3553"/>
                  <a:gd name="T4" fmla="*/ 254 w 11240"/>
                  <a:gd name="T5" fmla="*/ 906 h 3553"/>
                  <a:gd name="T6" fmla="*/ 4342 w 11240"/>
                  <a:gd name="T7" fmla="*/ 2818 h 3553"/>
                  <a:gd name="T8" fmla="*/ 7219 w 11240"/>
                  <a:gd name="T9" fmla="*/ 2753 h 3553"/>
                  <a:gd name="T10" fmla="*/ 10612 w 11240"/>
                  <a:gd name="T11" fmla="*/ 1171 h 3553"/>
                  <a:gd name="T12" fmla="*/ 11222 w 11240"/>
                  <a:gd name="T13" fmla="*/ 796 h 3553"/>
                  <a:gd name="T14" fmla="*/ 9889 w 11240"/>
                  <a:gd name="T15" fmla="*/ 117 h 3553"/>
                  <a:gd name="T16" fmla="*/ 8434 w 11240"/>
                  <a:gd name="T17" fmla="*/ 651 h 3553"/>
                  <a:gd name="T18" fmla="*/ 7062 w 11240"/>
                  <a:gd name="T19" fmla="*/ 1290 h 3553"/>
                  <a:gd name="T20" fmla="*/ 4210 w 11240"/>
                  <a:gd name="T21" fmla="*/ 1222 h 3553"/>
                  <a:gd name="T22" fmla="*/ 2861 w 11240"/>
                  <a:gd name="T23" fmla="*/ 595 h 3553"/>
                  <a:gd name="T24" fmla="*/ 1352 w 11240"/>
                  <a:gd name="T25" fmla="*/ 152 h 3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40" h="3553">
                    <a:moveTo>
                      <a:pt x="1352" y="152"/>
                    </a:moveTo>
                    <a:cubicBezTo>
                      <a:pt x="1122" y="226"/>
                      <a:pt x="878" y="361"/>
                      <a:pt x="661" y="463"/>
                    </a:cubicBezTo>
                    <a:cubicBezTo>
                      <a:pt x="512" y="533"/>
                      <a:pt x="0" y="677"/>
                      <a:pt x="254" y="906"/>
                    </a:cubicBezTo>
                    <a:lnTo>
                      <a:pt x="4342" y="2818"/>
                    </a:lnTo>
                    <a:cubicBezTo>
                      <a:pt x="5981" y="3553"/>
                      <a:pt x="5460" y="3552"/>
                      <a:pt x="7219" y="2753"/>
                    </a:cubicBezTo>
                    <a:lnTo>
                      <a:pt x="10612" y="1171"/>
                    </a:lnTo>
                    <a:cubicBezTo>
                      <a:pt x="10759" y="1100"/>
                      <a:pt x="11209" y="955"/>
                      <a:pt x="11222" y="796"/>
                    </a:cubicBezTo>
                    <a:cubicBezTo>
                      <a:pt x="11240" y="581"/>
                      <a:pt x="10024" y="128"/>
                      <a:pt x="9889" y="117"/>
                    </a:cubicBezTo>
                    <a:cubicBezTo>
                      <a:pt x="9477" y="84"/>
                      <a:pt x="8786" y="487"/>
                      <a:pt x="8434" y="651"/>
                    </a:cubicBezTo>
                    <a:cubicBezTo>
                      <a:pt x="7978" y="864"/>
                      <a:pt x="7511" y="1069"/>
                      <a:pt x="7062" y="1290"/>
                    </a:cubicBezTo>
                    <a:cubicBezTo>
                      <a:pt x="5475" y="2071"/>
                      <a:pt x="5742" y="1923"/>
                      <a:pt x="4210" y="1222"/>
                    </a:cubicBezTo>
                    <a:cubicBezTo>
                      <a:pt x="3757" y="1015"/>
                      <a:pt x="3320" y="813"/>
                      <a:pt x="2861" y="595"/>
                    </a:cubicBezTo>
                    <a:cubicBezTo>
                      <a:pt x="2486" y="416"/>
                      <a:pt x="1821" y="0"/>
                      <a:pt x="1352" y="1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BFB9125-ABCA-41FF-8211-D130152DF561}"/>
                </a:ext>
              </a:extLst>
            </p:cNvPr>
            <p:cNvGrpSpPr/>
            <p:nvPr/>
          </p:nvGrpSpPr>
          <p:grpSpPr>
            <a:xfrm>
              <a:off x="5212912" y="1863665"/>
              <a:ext cx="936104" cy="710540"/>
              <a:chOff x="467544" y="728700"/>
              <a:chExt cx="948673" cy="720080"/>
            </a:xfrm>
            <a:solidFill>
              <a:schemeClr val="accent1"/>
            </a:solidFill>
          </p:grpSpPr>
          <p:sp>
            <p:nvSpPr>
              <p:cNvPr id="60" name="Freeform 1918">
                <a:extLst>
                  <a:ext uri="{FF2B5EF4-FFF2-40B4-BE49-F238E27FC236}">
                    <a16:creationId xmlns:a16="http://schemas.microsoft.com/office/drawing/2014/main" id="{B36BA4F6-27B9-48CD-BA1D-6BB99ED7E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772" y="913824"/>
                <a:ext cx="303550" cy="534956"/>
              </a:xfrm>
              <a:custGeom>
                <a:avLst/>
                <a:gdLst>
                  <a:gd name="T0" fmla="*/ 189 w 223"/>
                  <a:gd name="T1" fmla="*/ 196 h 393"/>
                  <a:gd name="T2" fmla="*/ 213 w 223"/>
                  <a:gd name="T3" fmla="*/ 186 h 393"/>
                  <a:gd name="T4" fmla="*/ 223 w 223"/>
                  <a:gd name="T5" fmla="*/ 161 h 393"/>
                  <a:gd name="T6" fmla="*/ 221 w 223"/>
                  <a:gd name="T7" fmla="*/ 21 h 393"/>
                  <a:gd name="T8" fmla="*/ 203 w 223"/>
                  <a:gd name="T9" fmla="*/ 2 h 393"/>
                  <a:gd name="T10" fmla="*/ 145 w 223"/>
                  <a:gd name="T11" fmla="*/ 0 h 393"/>
                  <a:gd name="T12" fmla="*/ 77 w 223"/>
                  <a:gd name="T13" fmla="*/ 0 h 393"/>
                  <a:gd name="T14" fmla="*/ 21 w 223"/>
                  <a:gd name="T15" fmla="*/ 2 h 393"/>
                  <a:gd name="T16" fmla="*/ 3 w 223"/>
                  <a:gd name="T17" fmla="*/ 21 h 393"/>
                  <a:gd name="T18" fmla="*/ 0 w 223"/>
                  <a:gd name="T19" fmla="*/ 161 h 393"/>
                  <a:gd name="T20" fmla="*/ 11 w 223"/>
                  <a:gd name="T21" fmla="*/ 186 h 393"/>
                  <a:gd name="T22" fmla="*/ 34 w 223"/>
                  <a:gd name="T23" fmla="*/ 196 h 393"/>
                  <a:gd name="T24" fmla="*/ 45 w 223"/>
                  <a:gd name="T25" fmla="*/ 237 h 393"/>
                  <a:gd name="T26" fmla="*/ 45 w 223"/>
                  <a:gd name="T27" fmla="*/ 341 h 393"/>
                  <a:gd name="T28" fmla="*/ 45 w 223"/>
                  <a:gd name="T29" fmla="*/ 214 h 393"/>
                  <a:gd name="T30" fmla="*/ 45 w 223"/>
                  <a:gd name="T31" fmla="*/ 283 h 393"/>
                  <a:gd name="T32" fmla="*/ 45 w 223"/>
                  <a:gd name="T33" fmla="*/ 359 h 393"/>
                  <a:gd name="T34" fmla="*/ 56 w 223"/>
                  <a:gd name="T35" fmla="*/ 383 h 393"/>
                  <a:gd name="T36" fmla="*/ 80 w 223"/>
                  <a:gd name="T37" fmla="*/ 393 h 393"/>
                  <a:gd name="T38" fmla="*/ 104 w 223"/>
                  <a:gd name="T39" fmla="*/ 382 h 393"/>
                  <a:gd name="T40" fmla="*/ 118 w 223"/>
                  <a:gd name="T41" fmla="*/ 382 h 393"/>
                  <a:gd name="T42" fmla="*/ 143 w 223"/>
                  <a:gd name="T43" fmla="*/ 393 h 393"/>
                  <a:gd name="T44" fmla="*/ 168 w 223"/>
                  <a:gd name="T45" fmla="*/ 383 h 393"/>
                  <a:gd name="T46" fmla="*/ 178 w 223"/>
                  <a:gd name="T47" fmla="*/ 359 h 393"/>
                  <a:gd name="T48" fmla="*/ 178 w 223"/>
                  <a:gd name="T49" fmla="*/ 284 h 393"/>
                  <a:gd name="T50" fmla="*/ 178 w 223"/>
                  <a:gd name="T51" fmla="*/ 237 h 393"/>
                  <a:gd name="T52" fmla="*/ 178 w 223"/>
                  <a:gd name="T53" fmla="*/ 213 h 393"/>
                  <a:gd name="T54" fmla="*/ 178 w 223"/>
                  <a:gd name="T55" fmla="*/ 210 h 393"/>
                  <a:gd name="T56" fmla="*/ 178 w 223"/>
                  <a:gd name="T57" fmla="*/ 219 h 393"/>
                  <a:gd name="T58" fmla="*/ 178 w 223"/>
                  <a:gd name="T59" fmla="*/ 241 h 393"/>
                  <a:gd name="T60" fmla="*/ 178 w 223"/>
                  <a:gd name="T61" fmla="*/ 308 h 393"/>
                  <a:gd name="T62" fmla="*/ 178 w 223"/>
                  <a:gd name="T63" fmla="*/ 329 h 393"/>
                  <a:gd name="T64" fmla="*/ 178 w 223"/>
                  <a:gd name="T65" fmla="*/ 340 h 393"/>
                  <a:gd name="T66" fmla="*/ 178 w 223"/>
                  <a:gd name="T67" fmla="*/ 337 h 393"/>
                  <a:gd name="T68" fmla="*/ 178 w 223"/>
                  <a:gd name="T69" fmla="*/ 314 h 393"/>
                  <a:gd name="T70" fmla="*/ 178 w 223"/>
                  <a:gd name="T71" fmla="*/ 269 h 393"/>
                  <a:gd name="T72" fmla="*/ 178 w 223"/>
                  <a:gd name="T73" fmla="*/ 196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3" h="393">
                    <a:moveTo>
                      <a:pt x="178" y="196"/>
                    </a:moveTo>
                    <a:lnTo>
                      <a:pt x="189" y="196"/>
                    </a:lnTo>
                    <a:lnTo>
                      <a:pt x="203" y="192"/>
                    </a:lnTo>
                    <a:lnTo>
                      <a:pt x="213" y="186"/>
                    </a:lnTo>
                    <a:lnTo>
                      <a:pt x="221" y="174"/>
                    </a:lnTo>
                    <a:lnTo>
                      <a:pt x="223" y="161"/>
                    </a:lnTo>
                    <a:lnTo>
                      <a:pt x="223" y="35"/>
                    </a:lnTo>
                    <a:lnTo>
                      <a:pt x="221" y="21"/>
                    </a:lnTo>
                    <a:lnTo>
                      <a:pt x="213" y="10"/>
                    </a:lnTo>
                    <a:lnTo>
                      <a:pt x="203" y="2"/>
                    </a:lnTo>
                    <a:lnTo>
                      <a:pt x="189" y="0"/>
                    </a:lnTo>
                    <a:lnTo>
                      <a:pt x="145" y="0"/>
                    </a:lnTo>
                    <a:lnTo>
                      <a:pt x="112" y="43"/>
                    </a:lnTo>
                    <a:lnTo>
                      <a:pt x="77" y="0"/>
                    </a:lnTo>
                    <a:lnTo>
                      <a:pt x="34" y="0"/>
                    </a:lnTo>
                    <a:lnTo>
                      <a:pt x="21" y="2"/>
                    </a:lnTo>
                    <a:lnTo>
                      <a:pt x="11" y="10"/>
                    </a:lnTo>
                    <a:lnTo>
                      <a:pt x="3" y="21"/>
                    </a:lnTo>
                    <a:lnTo>
                      <a:pt x="0" y="35"/>
                    </a:lnTo>
                    <a:lnTo>
                      <a:pt x="0" y="161"/>
                    </a:lnTo>
                    <a:lnTo>
                      <a:pt x="3" y="174"/>
                    </a:lnTo>
                    <a:lnTo>
                      <a:pt x="11" y="186"/>
                    </a:lnTo>
                    <a:lnTo>
                      <a:pt x="21" y="192"/>
                    </a:lnTo>
                    <a:lnTo>
                      <a:pt x="34" y="196"/>
                    </a:lnTo>
                    <a:lnTo>
                      <a:pt x="45" y="196"/>
                    </a:lnTo>
                    <a:lnTo>
                      <a:pt x="45" y="237"/>
                    </a:lnTo>
                    <a:lnTo>
                      <a:pt x="45" y="271"/>
                    </a:lnTo>
                    <a:lnTo>
                      <a:pt x="45" y="341"/>
                    </a:lnTo>
                    <a:lnTo>
                      <a:pt x="45" y="218"/>
                    </a:lnTo>
                    <a:lnTo>
                      <a:pt x="45" y="214"/>
                    </a:lnTo>
                    <a:lnTo>
                      <a:pt x="45" y="213"/>
                    </a:lnTo>
                    <a:lnTo>
                      <a:pt x="45" y="283"/>
                    </a:lnTo>
                    <a:lnTo>
                      <a:pt x="45" y="318"/>
                    </a:lnTo>
                    <a:lnTo>
                      <a:pt x="45" y="359"/>
                    </a:lnTo>
                    <a:lnTo>
                      <a:pt x="48" y="373"/>
                    </a:lnTo>
                    <a:lnTo>
                      <a:pt x="56" y="383"/>
                    </a:lnTo>
                    <a:lnTo>
                      <a:pt x="67" y="391"/>
                    </a:lnTo>
                    <a:lnTo>
                      <a:pt x="80" y="393"/>
                    </a:lnTo>
                    <a:lnTo>
                      <a:pt x="94" y="391"/>
                    </a:lnTo>
                    <a:lnTo>
                      <a:pt x="104" y="382"/>
                    </a:lnTo>
                    <a:lnTo>
                      <a:pt x="112" y="372"/>
                    </a:lnTo>
                    <a:lnTo>
                      <a:pt x="118" y="382"/>
                    </a:lnTo>
                    <a:lnTo>
                      <a:pt x="130" y="391"/>
                    </a:lnTo>
                    <a:lnTo>
                      <a:pt x="143" y="393"/>
                    </a:lnTo>
                    <a:lnTo>
                      <a:pt x="157" y="391"/>
                    </a:lnTo>
                    <a:lnTo>
                      <a:pt x="168" y="383"/>
                    </a:lnTo>
                    <a:lnTo>
                      <a:pt x="176" y="373"/>
                    </a:lnTo>
                    <a:lnTo>
                      <a:pt x="178" y="359"/>
                    </a:lnTo>
                    <a:lnTo>
                      <a:pt x="178" y="318"/>
                    </a:lnTo>
                    <a:lnTo>
                      <a:pt x="178" y="284"/>
                    </a:lnTo>
                    <a:lnTo>
                      <a:pt x="178" y="257"/>
                    </a:lnTo>
                    <a:lnTo>
                      <a:pt x="178" y="237"/>
                    </a:lnTo>
                    <a:lnTo>
                      <a:pt x="178" y="223"/>
                    </a:lnTo>
                    <a:lnTo>
                      <a:pt x="178" y="213"/>
                    </a:lnTo>
                    <a:lnTo>
                      <a:pt x="178" y="210"/>
                    </a:lnTo>
                    <a:lnTo>
                      <a:pt x="178" y="210"/>
                    </a:lnTo>
                    <a:lnTo>
                      <a:pt x="178" y="213"/>
                    </a:lnTo>
                    <a:lnTo>
                      <a:pt x="178" y="219"/>
                    </a:lnTo>
                    <a:lnTo>
                      <a:pt x="178" y="229"/>
                    </a:lnTo>
                    <a:lnTo>
                      <a:pt x="178" y="241"/>
                    </a:lnTo>
                    <a:lnTo>
                      <a:pt x="178" y="254"/>
                    </a:lnTo>
                    <a:lnTo>
                      <a:pt x="178" y="308"/>
                    </a:lnTo>
                    <a:lnTo>
                      <a:pt x="178" y="320"/>
                    </a:lnTo>
                    <a:lnTo>
                      <a:pt x="178" y="329"/>
                    </a:lnTo>
                    <a:lnTo>
                      <a:pt x="178" y="336"/>
                    </a:lnTo>
                    <a:lnTo>
                      <a:pt x="178" y="340"/>
                    </a:lnTo>
                    <a:lnTo>
                      <a:pt x="178" y="340"/>
                    </a:lnTo>
                    <a:lnTo>
                      <a:pt x="178" y="337"/>
                    </a:lnTo>
                    <a:lnTo>
                      <a:pt x="178" y="328"/>
                    </a:lnTo>
                    <a:lnTo>
                      <a:pt x="178" y="314"/>
                    </a:lnTo>
                    <a:lnTo>
                      <a:pt x="178" y="295"/>
                    </a:lnTo>
                    <a:lnTo>
                      <a:pt x="178" y="269"/>
                    </a:lnTo>
                    <a:lnTo>
                      <a:pt x="178" y="237"/>
                    </a:lnTo>
                    <a:lnTo>
                      <a:pt x="178" y="19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1" name="Freeform 1919">
                <a:extLst>
                  <a:ext uri="{FF2B5EF4-FFF2-40B4-BE49-F238E27FC236}">
                    <a16:creationId xmlns:a16="http://schemas.microsoft.com/office/drawing/2014/main" id="{4945D21C-1C28-4046-AB0A-A6A2A832F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000" y="728700"/>
                <a:ext cx="152455" cy="152455"/>
              </a:xfrm>
              <a:custGeom>
                <a:avLst/>
                <a:gdLst>
                  <a:gd name="T0" fmla="*/ 112 w 112"/>
                  <a:gd name="T1" fmla="*/ 56 h 112"/>
                  <a:gd name="T2" fmla="*/ 109 w 112"/>
                  <a:gd name="T3" fmla="*/ 39 h 112"/>
                  <a:gd name="T4" fmla="*/ 101 w 112"/>
                  <a:gd name="T5" fmla="*/ 24 h 112"/>
                  <a:gd name="T6" fmla="*/ 88 w 112"/>
                  <a:gd name="T7" fmla="*/ 11 h 112"/>
                  <a:gd name="T8" fmla="*/ 73 w 112"/>
                  <a:gd name="T9" fmla="*/ 3 h 112"/>
                  <a:gd name="T10" fmla="*/ 56 w 112"/>
                  <a:gd name="T11" fmla="*/ 0 h 112"/>
                  <a:gd name="T12" fmla="*/ 38 w 112"/>
                  <a:gd name="T13" fmla="*/ 3 h 112"/>
                  <a:gd name="T14" fmla="*/ 23 w 112"/>
                  <a:gd name="T15" fmla="*/ 11 h 112"/>
                  <a:gd name="T16" fmla="*/ 11 w 112"/>
                  <a:gd name="T17" fmla="*/ 24 h 112"/>
                  <a:gd name="T18" fmla="*/ 2 w 112"/>
                  <a:gd name="T19" fmla="*/ 39 h 112"/>
                  <a:gd name="T20" fmla="*/ 0 w 112"/>
                  <a:gd name="T21" fmla="*/ 56 h 112"/>
                  <a:gd name="T22" fmla="*/ 2 w 112"/>
                  <a:gd name="T23" fmla="*/ 75 h 112"/>
                  <a:gd name="T24" fmla="*/ 11 w 112"/>
                  <a:gd name="T25" fmla="*/ 91 h 112"/>
                  <a:gd name="T26" fmla="*/ 24 w 112"/>
                  <a:gd name="T27" fmla="*/ 103 h 112"/>
                  <a:gd name="T28" fmla="*/ 39 w 112"/>
                  <a:gd name="T29" fmla="*/ 110 h 112"/>
                  <a:gd name="T30" fmla="*/ 56 w 112"/>
                  <a:gd name="T31" fmla="*/ 112 h 112"/>
                  <a:gd name="T32" fmla="*/ 72 w 112"/>
                  <a:gd name="T33" fmla="*/ 110 h 112"/>
                  <a:gd name="T34" fmla="*/ 88 w 112"/>
                  <a:gd name="T35" fmla="*/ 103 h 112"/>
                  <a:gd name="T36" fmla="*/ 100 w 112"/>
                  <a:gd name="T37" fmla="*/ 91 h 112"/>
                  <a:gd name="T38" fmla="*/ 109 w 112"/>
                  <a:gd name="T39" fmla="*/ 75 h 112"/>
                  <a:gd name="T40" fmla="*/ 112 w 112"/>
                  <a:gd name="T41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2" h="112">
                    <a:moveTo>
                      <a:pt x="112" y="56"/>
                    </a:moveTo>
                    <a:lnTo>
                      <a:pt x="109" y="39"/>
                    </a:lnTo>
                    <a:lnTo>
                      <a:pt x="101" y="24"/>
                    </a:lnTo>
                    <a:lnTo>
                      <a:pt x="88" y="11"/>
                    </a:lnTo>
                    <a:lnTo>
                      <a:pt x="73" y="3"/>
                    </a:lnTo>
                    <a:lnTo>
                      <a:pt x="56" y="0"/>
                    </a:lnTo>
                    <a:lnTo>
                      <a:pt x="38" y="3"/>
                    </a:lnTo>
                    <a:lnTo>
                      <a:pt x="23" y="11"/>
                    </a:lnTo>
                    <a:lnTo>
                      <a:pt x="11" y="24"/>
                    </a:lnTo>
                    <a:lnTo>
                      <a:pt x="2" y="39"/>
                    </a:lnTo>
                    <a:lnTo>
                      <a:pt x="0" y="56"/>
                    </a:lnTo>
                    <a:lnTo>
                      <a:pt x="2" y="75"/>
                    </a:lnTo>
                    <a:lnTo>
                      <a:pt x="11" y="91"/>
                    </a:lnTo>
                    <a:lnTo>
                      <a:pt x="24" y="103"/>
                    </a:lnTo>
                    <a:lnTo>
                      <a:pt x="39" y="110"/>
                    </a:lnTo>
                    <a:lnTo>
                      <a:pt x="56" y="112"/>
                    </a:lnTo>
                    <a:lnTo>
                      <a:pt x="72" y="110"/>
                    </a:lnTo>
                    <a:lnTo>
                      <a:pt x="88" y="103"/>
                    </a:lnTo>
                    <a:lnTo>
                      <a:pt x="100" y="91"/>
                    </a:lnTo>
                    <a:lnTo>
                      <a:pt x="109" y="75"/>
                    </a:lnTo>
                    <a:lnTo>
                      <a:pt x="112" y="5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2" name="Freeform 1914">
                <a:extLst>
                  <a:ext uri="{FF2B5EF4-FFF2-40B4-BE49-F238E27FC236}">
                    <a16:creationId xmlns:a16="http://schemas.microsoft.com/office/drawing/2014/main" id="{E4B96B07-9C16-4B0B-9267-FC78653FA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4017" y="766814"/>
                <a:ext cx="123870" cy="123871"/>
              </a:xfrm>
              <a:custGeom>
                <a:avLst/>
                <a:gdLst>
                  <a:gd name="T0" fmla="*/ 45 w 91"/>
                  <a:gd name="T1" fmla="*/ 91 h 91"/>
                  <a:gd name="T2" fmla="*/ 60 w 91"/>
                  <a:gd name="T3" fmla="*/ 89 h 91"/>
                  <a:gd name="T4" fmla="*/ 72 w 91"/>
                  <a:gd name="T5" fmla="*/ 82 h 91"/>
                  <a:gd name="T6" fmla="*/ 82 w 91"/>
                  <a:gd name="T7" fmla="*/ 73 h 91"/>
                  <a:gd name="T8" fmla="*/ 89 w 91"/>
                  <a:gd name="T9" fmla="*/ 60 h 91"/>
                  <a:gd name="T10" fmla="*/ 91 w 91"/>
                  <a:gd name="T11" fmla="*/ 46 h 91"/>
                  <a:gd name="T12" fmla="*/ 89 w 91"/>
                  <a:gd name="T13" fmla="*/ 30 h 91"/>
                  <a:gd name="T14" fmla="*/ 82 w 91"/>
                  <a:gd name="T15" fmla="*/ 19 h 91"/>
                  <a:gd name="T16" fmla="*/ 72 w 91"/>
                  <a:gd name="T17" fmla="*/ 9 h 91"/>
                  <a:gd name="T18" fmla="*/ 60 w 91"/>
                  <a:gd name="T19" fmla="*/ 2 h 91"/>
                  <a:gd name="T20" fmla="*/ 45 w 91"/>
                  <a:gd name="T21" fmla="*/ 0 h 91"/>
                  <a:gd name="T22" fmla="*/ 30 w 91"/>
                  <a:gd name="T23" fmla="*/ 2 h 91"/>
                  <a:gd name="T24" fmla="*/ 18 w 91"/>
                  <a:gd name="T25" fmla="*/ 9 h 91"/>
                  <a:gd name="T26" fmla="*/ 9 w 91"/>
                  <a:gd name="T27" fmla="*/ 19 h 91"/>
                  <a:gd name="T28" fmla="*/ 2 w 91"/>
                  <a:gd name="T29" fmla="*/ 30 h 91"/>
                  <a:gd name="T30" fmla="*/ 0 w 91"/>
                  <a:gd name="T31" fmla="*/ 46 h 91"/>
                  <a:gd name="T32" fmla="*/ 2 w 91"/>
                  <a:gd name="T33" fmla="*/ 60 h 91"/>
                  <a:gd name="T34" fmla="*/ 9 w 91"/>
                  <a:gd name="T35" fmla="*/ 73 h 91"/>
                  <a:gd name="T36" fmla="*/ 18 w 91"/>
                  <a:gd name="T37" fmla="*/ 82 h 91"/>
                  <a:gd name="T38" fmla="*/ 30 w 91"/>
                  <a:gd name="T39" fmla="*/ 89 h 91"/>
                  <a:gd name="T40" fmla="*/ 45 w 91"/>
                  <a:gd name="T4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lnTo>
                      <a:pt x="60" y="89"/>
                    </a:lnTo>
                    <a:lnTo>
                      <a:pt x="72" y="8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1" y="46"/>
                    </a:lnTo>
                    <a:lnTo>
                      <a:pt x="89" y="30"/>
                    </a:lnTo>
                    <a:lnTo>
                      <a:pt x="82" y="19"/>
                    </a:lnTo>
                    <a:lnTo>
                      <a:pt x="72" y="9"/>
                    </a:lnTo>
                    <a:lnTo>
                      <a:pt x="60" y="2"/>
                    </a:lnTo>
                    <a:lnTo>
                      <a:pt x="45" y="0"/>
                    </a:lnTo>
                    <a:lnTo>
                      <a:pt x="30" y="2"/>
                    </a:lnTo>
                    <a:lnTo>
                      <a:pt x="18" y="9"/>
                    </a:lnTo>
                    <a:lnTo>
                      <a:pt x="9" y="19"/>
                    </a:lnTo>
                    <a:lnTo>
                      <a:pt x="2" y="30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9" y="73"/>
                    </a:lnTo>
                    <a:lnTo>
                      <a:pt x="18" y="82"/>
                    </a:lnTo>
                    <a:lnTo>
                      <a:pt x="30" y="89"/>
                    </a:lnTo>
                    <a:lnTo>
                      <a:pt x="45" y="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3" name="Freeform 1915">
                <a:extLst>
                  <a:ext uri="{FF2B5EF4-FFF2-40B4-BE49-F238E27FC236}">
                    <a16:creationId xmlns:a16="http://schemas.microsoft.com/office/drawing/2014/main" id="{4861778D-E7D0-4B80-9DDB-676A36B3C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489" y="915186"/>
                <a:ext cx="178319" cy="432865"/>
              </a:xfrm>
              <a:custGeom>
                <a:avLst/>
                <a:gdLst>
                  <a:gd name="T0" fmla="*/ 97 w 131"/>
                  <a:gd name="T1" fmla="*/ 0 h 318"/>
                  <a:gd name="T2" fmla="*/ 10 w 131"/>
                  <a:gd name="T3" fmla="*/ 0 h 318"/>
                  <a:gd name="T4" fmla="*/ 19 w 131"/>
                  <a:gd name="T5" fmla="*/ 15 h 318"/>
                  <a:gd name="T6" fmla="*/ 21 w 131"/>
                  <a:gd name="T7" fmla="*/ 34 h 318"/>
                  <a:gd name="T8" fmla="*/ 21 w 131"/>
                  <a:gd name="T9" fmla="*/ 160 h 318"/>
                  <a:gd name="T10" fmla="*/ 19 w 131"/>
                  <a:gd name="T11" fmla="*/ 177 h 318"/>
                  <a:gd name="T12" fmla="*/ 11 w 131"/>
                  <a:gd name="T13" fmla="*/ 192 h 318"/>
                  <a:gd name="T14" fmla="*/ 0 w 131"/>
                  <a:gd name="T15" fmla="*/ 204 h 318"/>
                  <a:gd name="T16" fmla="*/ 0 w 131"/>
                  <a:gd name="T17" fmla="*/ 292 h 318"/>
                  <a:gd name="T18" fmla="*/ 2 w 131"/>
                  <a:gd name="T19" fmla="*/ 301 h 318"/>
                  <a:gd name="T20" fmla="*/ 7 w 131"/>
                  <a:gd name="T21" fmla="*/ 310 h 318"/>
                  <a:gd name="T22" fmla="*/ 16 w 131"/>
                  <a:gd name="T23" fmla="*/ 317 h 318"/>
                  <a:gd name="T24" fmla="*/ 27 w 131"/>
                  <a:gd name="T25" fmla="*/ 318 h 318"/>
                  <a:gd name="T26" fmla="*/ 38 w 131"/>
                  <a:gd name="T27" fmla="*/ 316 h 318"/>
                  <a:gd name="T28" fmla="*/ 47 w 131"/>
                  <a:gd name="T29" fmla="*/ 308 h 318"/>
                  <a:gd name="T30" fmla="*/ 52 w 131"/>
                  <a:gd name="T31" fmla="*/ 297 h 318"/>
                  <a:gd name="T32" fmla="*/ 57 w 131"/>
                  <a:gd name="T33" fmla="*/ 308 h 318"/>
                  <a:gd name="T34" fmla="*/ 67 w 131"/>
                  <a:gd name="T35" fmla="*/ 316 h 318"/>
                  <a:gd name="T36" fmla="*/ 78 w 131"/>
                  <a:gd name="T37" fmla="*/ 318 h 318"/>
                  <a:gd name="T38" fmla="*/ 88 w 131"/>
                  <a:gd name="T39" fmla="*/ 317 h 318"/>
                  <a:gd name="T40" fmla="*/ 97 w 131"/>
                  <a:gd name="T41" fmla="*/ 310 h 318"/>
                  <a:gd name="T42" fmla="*/ 102 w 131"/>
                  <a:gd name="T43" fmla="*/ 301 h 318"/>
                  <a:gd name="T44" fmla="*/ 104 w 131"/>
                  <a:gd name="T45" fmla="*/ 292 h 318"/>
                  <a:gd name="T46" fmla="*/ 104 w 131"/>
                  <a:gd name="T47" fmla="*/ 168 h 318"/>
                  <a:gd name="T48" fmla="*/ 115 w 131"/>
                  <a:gd name="T49" fmla="*/ 163 h 318"/>
                  <a:gd name="T50" fmla="*/ 124 w 131"/>
                  <a:gd name="T51" fmla="*/ 156 h 318"/>
                  <a:gd name="T52" fmla="*/ 129 w 131"/>
                  <a:gd name="T53" fmla="*/ 146 h 318"/>
                  <a:gd name="T54" fmla="*/ 131 w 131"/>
                  <a:gd name="T55" fmla="*/ 134 h 318"/>
                  <a:gd name="T56" fmla="*/ 131 w 131"/>
                  <a:gd name="T57" fmla="*/ 35 h 318"/>
                  <a:gd name="T58" fmla="*/ 128 w 131"/>
                  <a:gd name="T59" fmla="*/ 22 h 318"/>
                  <a:gd name="T60" fmla="*/ 122 w 131"/>
                  <a:gd name="T61" fmla="*/ 11 h 318"/>
                  <a:gd name="T62" fmla="*/ 111 w 131"/>
                  <a:gd name="T63" fmla="*/ 3 h 318"/>
                  <a:gd name="T64" fmla="*/ 97 w 131"/>
                  <a:gd name="T65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1" h="318">
                    <a:moveTo>
                      <a:pt x="97" y="0"/>
                    </a:moveTo>
                    <a:lnTo>
                      <a:pt x="10" y="0"/>
                    </a:lnTo>
                    <a:lnTo>
                      <a:pt x="19" y="15"/>
                    </a:lnTo>
                    <a:lnTo>
                      <a:pt x="21" y="34"/>
                    </a:lnTo>
                    <a:lnTo>
                      <a:pt x="21" y="160"/>
                    </a:lnTo>
                    <a:lnTo>
                      <a:pt x="19" y="177"/>
                    </a:lnTo>
                    <a:lnTo>
                      <a:pt x="11" y="192"/>
                    </a:lnTo>
                    <a:lnTo>
                      <a:pt x="0" y="204"/>
                    </a:lnTo>
                    <a:lnTo>
                      <a:pt x="0" y="292"/>
                    </a:lnTo>
                    <a:lnTo>
                      <a:pt x="2" y="301"/>
                    </a:lnTo>
                    <a:lnTo>
                      <a:pt x="7" y="310"/>
                    </a:lnTo>
                    <a:lnTo>
                      <a:pt x="16" y="317"/>
                    </a:lnTo>
                    <a:lnTo>
                      <a:pt x="27" y="318"/>
                    </a:lnTo>
                    <a:lnTo>
                      <a:pt x="38" y="316"/>
                    </a:lnTo>
                    <a:lnTo>
                      <a:pt x="47" y="308"/>
                    </a:lnTo>
                    <a:lnTo>
                      <a:pt x="52" y="297"/>
                    </a:lnTo>
                    <a:lnTo>
                      <a:pt x="57" y="308"/>
                    </a:lnTo>
                    <a:lnTo>
                      <a:pt x="67" y="316"/>
                    </a:lnTo>
                    <a:lnTo>
                      <a:pt x="78" y="318"/>
                    </a:lnTo>
                    <a:lnTo>
                      <a:pt x="88" y="317"/>
                    </a:lnTo>
                    <a:lnTo>
                      <a:pt x="97" y="310"/>
                    </a:lnTo>
                    <a:lnTo>
                      <a:pt x="102" y="301"/>
                    </a:lnTo>
                    <a:lnTo>
                      <a:pt x="104" y="292"/>
                    </a:lnTo>
                    <a:lnTo>
                      <a:pt x="104" y="168"/>
                    </a:lnTo>
                    <a:lnTo>
                      <a:pt x="115" y="163"/>
                    </a:lnTo>
                    <a:lnTo>
                      <a:pt x="124" y="156"/>
                    </a:lnTo>
                    <a:lnTo>
                      <a:pt x="129" y="146"/>
                    </a:lnTo>
                    <a:lnTo>
                      <a:pt x="131" y="134"/>
                    </a:lnTo>
                    <a:lnTo>
                      <a:pt x="131" y="35"/>
                    </a:lnTo>
                    <a:lnTo>
                      <a:pt x="128" y="22"/>
                    </a:lnTo>
                    <a:lnTo>
                      <a:pt x="122" y="11"/>
                    </a:lnTo>
                    <a:lnTo>
                      <a:pt x="111" y="3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4" name="Freeform 1916">
                <a:extLst>
                  <a:ext uri="{FF2B5EF4-FFF2-40B4-BE49-F238E27FC236}">
                    <a16:creationId xmlns:a16="http://schemas.microsoft.com/office/drawing/2014/main" id="{58DD9E8F-2E34-4F56-8955-4C038DD63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009" y="915186"/>
                <a:ext cx="178319" cy="432865"/>
              </a:xfrm>
              <a:custGeom>
                <a:avLst/>
                <a:gdLst>
                  <a:gd name="T0" fmla="*/ 108 w 131"/>
                  <a:gd name="T1" fmla="*/ 160 h 318"/>
                  <a:gd name="T2" fmla="*/ 108 w 131"/>
                  <a:gd name="T3" fmla="*/ 34 h 318"/>
                  <a:gd name="T4" fmla="*/ 111 w 131"/>
                  <a:gd name="T5" fmla="*/ 15 h 318"/>
                  <a:gd name="T6" fmla="*/ 119 w 131"/>
                  <a:gd name="T7" fmla="*/ 0 h 318"/>
                  <a:gd name="T8" fmla="*/ 34 w 131"/>
                  <a:gd name="T9" fmla="*/ 0 h 318"/>
                  <a:gd name="T10" fmla="*/ 20 w 131"/>
                  <a:gd name="T11" fmla="*/ 3 h 318"/>
                  <a:gd name="T12" fmla="*/ 10 w 131"/>
                  <a:gd name="T13" fmla="*/ 11 h 318"/>
                  <a:gd name="T14" fmla="*/ 2 w 131"/>
                  <a:gd name="T15" fmla="*/ 22 h 318"/>
                  <a:gd name="T16" fmla="*/ 0 w 131"/>
                  <a:gd name="T17" fmla="*/ 35 h 318"/>
                  <a:gd name="T18" fmla="*/ 0 w 131"/>
                  <a:gd name="T19" fmla="*/ 134 h 318"/>
                  <a:gd name="T20" fmla="*/ 2 w 131"/>
                  <a:gd name="T21" fmla="*/ 146 h 318"/>
                  <a:gd name="T22" fmla="*/ 7 w 131"/>
                  <a:gd name="T23" fmla="*/ 156 h 318"/>
                  <a:gd name="T24" fmla="*/ 16 w 131"/>
                  <a:gd name="T25" fmla="*/ 163 h 318"/>
                  <a:gd name="T26" fmla="*/ 26 w 131"/>
                  <a:gd name="T27" fmla="*/ 168 h 318"/>
                  <a:gd name="T28" fmla="*/ 26 w 131"/>
                  <a:gd name="T29" fmla="*/ 292 h 318"/>
                  <a:gd name="T30" fmla="*/ 28 w 131"/>
                  <a:gd name="T31" fmla="*/ 301 h 318"/>
                  <a:gd name="T32" fmla="*/ 34 w 131"/>
                  <a:gd name="T33" fmla="*/ 310 h 318"/>
                  <a:gd name="T34" fmla="*/ 43 w 131"/>
                  <a:gd name="T35" fmla="*/ 317 h 318"/>
                  <a:gd name="T36" fmla="*/ 53 w 131"/>
                  <a:gd name="T37" fmla="*/ 318 h 318"/>
                  <a:gd name="T38" fmla="*/ 65 w 131"/>
                  <a:gd name="T39" fmla="*/ 316 h 318"/>
                  <a:gd name="T40" fmla="*/ 73 w 131"/>
                  <a:gd name="T41" fmla="*/ 308 h 318"/>
                  <a:gd name="T42" fmla="*/ 79 w 131"/>
                  <a:gd name="T43" fmla="*/ 297 h 318"/>
                  <a:gd name="T44" fmla="*/ 84 w 131"/>
                  <a:gd name="T45" fmla="*/ 308 h 318"/>
                  <a:gd name="T46" fmla="*/ 93 w 131"/>
                  <a:gd name="T47" fmla="*/ 316 h 318"/>
                  <a:gd name="T48" fmla="*/ 105 w 131"/>
                  <a:gd name="T49" fmla="*/ 318 h 318"/>
                  <a:gd name="T50" fmla="*/ 115 w 131"/>
                  <a:gd name="T51" fmla="*/ 317 h 318"/>
                  <a:gd name="T52" fmla="*/ 124 w 131"/>
                  <a:gd name="T53" fmla="*/ 310 h 318"/>
                  <a:gd name="T54" fmla="*/ 129 w 131"/>
                  <a:gd name="T55" fmla="*/ 301 h 318"/>
                  <a:gd name="T56" fmla="*/ 131 w 131"/>
                  <a:gd name="T57" fmla="*/ 292 h 318"/>
                  <a:gd name="T58" fmla="*/ 131 w 131"/>
                  <a:gd name="T59" fmla="*/ 205 h 318"/>
                  <a:gd name="T60" fmla="*/ 119 w 131"/>
                  <a:gd name="T61" fmla="*/ 194 h 318"/>
                  <a:gd name="T62" fmla="*/ 111 w 131"/>
                  <a:gd name="T63" fmla="*/ 178 h 318"/>
                  <a:gd name="T64" fmla="*/ 108 w 131"/>
                  <a:gd name="T65" fmla="*/ 16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1" h="318">
                    <a:moveTo>
                      <a:pt x="108" y="160"/>
                    </a:moveTo>
                    <a:lnTo>
                      <a:pt x="108" y="34"/>
                    </a:lnTo>
                    <a:lnTo>
                      <a:pt x="111" y="15"/>
                    </a:lnTo>
                    <a:lnTo>
                      <a:pt x="119" y="0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10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0" y="134"/>
                    </a:lnTo>
                    <a:lnTo>
                      <a:pt x="2" y="146"/>
                    </a:lnTo>
                    <a:lnTo>
                      <a:pt x="7" y="156"/>
                    </a:lnTo>
                    <a:lnTo>
                      <a:pt x="16" y="163"/>
                    </a:lnTo>
                    <a:lnTo>
                      <a:pt x="26" y="168"/>
                    </a:lnTo>
                    <a:lnTo>
                      <a:pt x="26" y="292"/>
                    </a:lnTo>
                    <a:lnTo>
                      <a:pt x="28" y="301"/>
                    </a:lnTo>
                    <a:lnTo>
                      <a:pt x="34" y="310"/>
                    </a:lnTo>
                    <a:lnTo>
                      <a:pt x="43" y="317"/>
                    </a:lnTo>
                    <a:lnTo>
                      <a:pt x="53" y="318"/>
                    </a:lnTo>
                    <a:lnTo>
                      <a:pt x="65" y="316"/>
                    </a:lnTo>
                    <a:lnTo>
                      <a:pt x="73" y="308"/>
                    </a:lnTo>
                    <a:lnTo>
                      <a:pt x="79" y="297"/>
                    </a:lnTo>
                    <a:lnTo>
                      <a:pt x="84" y="308"/>
                    </a:lnTo>
                    <a:lnTo>
                      <a:pt x="93" y="316"/>
                    </a:lnTo>
                    <a:lnTo>
                      <a:pt x="105" y="318"/>
                    </a:lnTo>
                    <a:lnTo>
                      <a:pt x="115" y="317"/>
                    </a:lnTo>
                    <a:lnTo>
                      <a:pt x="124" y="310"/>
                    </a:lnTo>
                    <a:lnTo>
                      <a:pt x="129" y="301"/>
                    </a:lnTo>
                    <a:lnTo>
                      <a:pt x="131" y="292"/>
                    </a:lnTo>
                    <a:lnTo>
                      <a:pt x="131" y="205"/>
                    </a:lnTo>
                    <a:lnTo>
                      <a:pt x="119" y="194"/>
                    </a:lnTo>
                    <a:lnTo>
                      <a:pt x="111" y="178"/>
                    </a:lnTo>
                    <a:lnTo>
                      <a:pt x="108" y="16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5" name="Freeform 1917">
                <a:extLst>
                  <a:ext uri="{FF2B5EF4-FFF2-40B4-BE49-F238E27FC236}">
                    <a16:creationId xmlns:a16="http://schemas.microsoft.com/office/drawing/2014/main" id="{3611ABE3-9AC7-4594-ABC5-BB32B9551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929" y="766814"/>
                <a:ext cx="123870" cy="123871"/>
              </a:xfrm>
              <a:custGeom>
                <a:avLst/>
                <a:gdLst>
                  <a:gd name="T0" fmla="*/ 46 w 91"/>
                  <a:gd name="T1" fmla="*/ 91 h 91"/>
                  <a:gd name="T2" fmla="*/ 60 w 91"/>
                  <a:gd name="T3" fmla="*/ 89 h 91"/>
                  <a:gd name="T4" fmla="*/ 73 w 91"/>
                  <a:gd name="T5" fmla="*/ 82 h 91"/>
                  <a:gd name="T6" fmla="*/ 82 w 91"/>
                  <a:gd name="T7" fmla="*/ 73 h 91"/>
                  <a:gd name="T8" fmla="*/ 89 w 91"/>
                  <a:gd name="T9" fmla="*/ 60 h 91"/>
                  <a:gd name="T10" fmla="*/ 91 w 91"/>
                  <a:gd name="T11" fmla="*/ 46 h 91"/>
                  <a:gd name="T12" fmla="*/ 89 w 91"/>
                  <a:gd name="T13" fmla="*/ 30 h 91"/>
                  <a:gd name="T14" fmla="*/ 82 w 91"/>
                  <a:gd name="T15" fmla="*/ 19 h 91"/>
                  <a:gd name="T16" fmla="*/ 73 w 91"/>
                  <a:gd name="T17" fmla="*/ 9 h 91"/>
                  <a:gd name="T18" fmla="*/ 60 w 91"/>
                  <a:gd name="T19" fmla="*/ 2 h 91"/>
                  <a:gd name="T20" fmla="*/ 46 w 91"/>
                  <a:gd name="T21" fmla="*/ 0 h 91"/>
                  <a:gd name="T22" fmla="*/ 32 w 91"/>
                  <a:gd name="T23" fmla="*/ 2 h 91"/>
                  <a:gd name="T24" fmla="*/ 19 w 91"/>
                  <a:gd name="T25" fmla="*/ 9 h 91"/>
                  <a:gd name="T26" fmla="*/ 9 w 91"/>
                  <a:gd name="T27" fmla="*/ 19 h 91"/>
                  <a:gd name="T28" fmla="*/ 2 w 91"/>
                  <a:gd name="T29" fmla="*/ 30 h 91"/>
                  <a:gd name="T30" fmla="*/ 0 w 91"/>
                  <a:gd name="T31" fmla="*/ 46 h 91"/>
                  <a:gd name="T32" fmla="*/ 2 w 91"/>
                  <a:gd name="T33" fmla="*/ 60 h 91"/>
                  <a:gd name="T34" fmla="*/ 9 w 91"/>
                  <a:gd name="T35" fmla="*/ 73 h 91"/>
                  <a:gd name="T36" fmla="*/ 19 w 91"/>
                  <a:gd name="T37" fmla="*/ 82 h 91"/>
                  <a:gd name="T38" fmla="*/ 32 w 91"/>
                  <a:gd name="T39" fmla="*/ 89 h 91"/>
                  <a:gd name="T40" fmla="*/ 46 w 91"/>
                  <a:gd name="T4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91">
                    <a:moveTo>
                      <a:pt x="46" y="91"/>
                    </a:moveTo>
                    <a:lnTo>
                      <a:pt x="60" y="89"/>
                    </a:lnTo>
                    <a:lnTo>
                      <a:pt x="73" y="8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1" y="46"/>
                    </a:lnTo>
                    <a:lnTo>
                      <a:pt x="89" y="30"/>
                    </a:lnTo>
                    <a:lnTo>
                      <a:pt x="82" y="19"/>
                    </a:lnTo>
                    <a:lnTo>
                      <a:pt x="73" y="9"/>
                    </a:lnTo>
                    <a:lnTo>
                      <a:pt x="60" y="2"/>
                    </a:lnTo>
                    <a:lnTo>
                      <a:pt x="46" y="0"/>
                    </a:lnTo>
                    <a:lnTo>
                      <a:pt x="32" y="2"/>
                    </a:lnTo>
                    <a:lnTo>
                      <a:pt x="19" y="9"/>
                    </a:lnTo>
                    <a:lnTo>
                      <a:pt x="9" y="19"/>
                    </a:lnTo>
                    <a:lnTo>
                      <a:pt x="2" y="30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9" y="73"/>
                    </a:lnTo>
                    <a:lnTo>
                      <a:pt x="19" y="82"/>
                    </a:lnTo>
                    <a:lnTo>
                      <a:pt x="32" y="89"/>
                    </a:lnTo>
                    <a:lnTo>
                      <a:pt x="46" y="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6" name="Freeform 1916">
                <a:extLst>
                  <a:ext uri="{FF2B5EF4-FFF2-40B4-BE49-F238E27FC236}">
                    <a16:creationId xmlns:a16="http://schemas.microsoft.com/office/drawing/2014/main" id="{3D406309-DBC5-477F-B184-31857FDFD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44" y="927378"/>
                <a:ext cx="143600" cy="348585"/>
              </a:xfrm>
              <a:custGeom>
                <a:avLst/>
                <a:gdLst>
                  <a:gd name="T0" fmla="*/ 108 w 131"/>
                  <a:gd name="T1" fmla="*/ 160 h 318"/>
                  <a:gd name="T2" fmla="*/ 108 w 131"/>
                  <a:gd name="T3" fmla="*/ 34 h 318"/>
                  <a:gd name="T4" fmla="*/ 111 w 131"/>
                  <a:gd name="T5" fmla="*/ 15 h 318"/>
                  <a:gd name="T6" fmla="*/ 119 w 131"/>
                  <a:gd name="T7" fmla="*/ 0 h 318"/>
                  <a:gd name="T8" fmla="*/ 34 w 131"/>
                  <a:gd name="T9" fmla="*/ 0 h 318"/>
                  <a:gd name="T10" fmla="*/ 20 w 131"/>
                  <a:gd name="T11" fmla="*/ 3 h 318"/>
                  <a:gd name="T12" fmla="*/ 10 w 131"/>
                  <a:gd name="T13" fmla="*/ 11 h 318"/>
                  <a:gd name="T14" fmla="*/ 2 w 131"/>
                  <a:gd name="T15" fmla="*/ 22 h 318"/>
                  <a:gd name="T16" fmla="*/ 0 w 131"/>
                  <a:gd name="T17" fmla="*/ 35 h 318"/>
                  <a:gd name="T18" fmla="*/ 0 w 131"/>
                  <a:gd name="T19" fmla="*/ 134 h 318"/>
                  <a:gd name="T20" fmla="*/ 2 w 131"/>
                  <a:gd name="T21" fmla="*/ 146 h 318"/>
                  <a:gd name="T22" fmla="*/ 7 w 131"/>
                  <a:gd name="T23" fmla="*/ 156 h 318"/>
                  <a:gd name="T24" fmla="*/ 16 w 131"/>
                  <a:gd name="T25" fmla="*/ 163 h 318"/>
                  <a:gd name="T26" fmla="*/ 26 w 131"/>
                  <a:gd name="T27" fmla="*/ 168 h 318"/>
                  <a:gd name="T28" fmla="*/ 26 w 131"/>
                  <a:gd name="T29" fmla="*/ 292 h 318"/>
                  <a:gd name="T30" fmla="*/ 28 w 131"/>
                  <a:gd name="T31" fmla="*/ 301 h 318"/>
                  <a:gd name="T32" fmla="*/ 34 w 131"/>
                  <a:gd name="T33" fmla="*/ 310 h 318"/>
                  <a:gd name="T34" fmla="*/ 43 w 131"/>
                  <a:gd name="T35" fmla="*/ 317 h 318"/>
                  <a:gd name="T36" fmla="*/ 53 w 131"/>
                  <a:gd name="T37" fmla="*/ 318 h 318"/>
                  <a:gd name="T38" fmla="*/ 65 w 131"/>
                  <a:gd name="T39" fmla="*/ 316 h 318"/>
                  <a:gd name="T40" fmla="*/ 73 w 131"/>
                  <a:gd name="T41" fmla="*/ 308 h 318"/>
                  <a:gd name="T42" fmla="*/ 79 w 131"/>
                  <a:gd name="T43" fmla="*/ 297 h 318"/>
                  <a:gd name="T44" fmla="*/ 84 w 131"/>
                  <a:gd name="T45" fmla="*/ 308 h 318"/>
                  <a:gd name="T46" fmla="*/ 93 w 131"/>
                  <a:gd name="T47" fmla="*/ 316 h 318"/>
                  <a:gd name="T48" fmla="*/ 105 w 131"/>
                  <a:gd name="T49" fmla="*/ 318 h 318"/>
                  <a:gd name="T50" fmla="*/ 115 w 131"/>
                  <a:gd name="T51" fmla="*/ 317 h 318"/>
                  <a:gd name="T52" fmla="*/ 124 w 131"/>
                  <a:gd name="T53" fmla="*/ 310 h 318"/>
                  <a:gd name="T54" fmla="*/ 129 w 131"/>
                  <a:gd name="T55" fmla="*/ 301 h 318"/>
                  <a:gd name="T56" fmla="*/ 131 w 131"/>
                  <a:gd name="T57" fmla="*/ 292 h 318"/>
                  <a:gd name="T58" fmla="*/ 131 w 131"/>
                  <a:gd name="T59" fmla="*/ 205 h 318"/>
                  <a:gd name="T60" fmla="*/ 119 w 131"/>
                  <a:gd name="T61" fmla="*/ 194 h 318"/>
                  <a:gd name="T62" fmla="*/ 111 w 131"/>
                  <a:gd name="T63" fmla="*/ 178 h 318"/>
                  <a:gd name="T64" fmla="*/ 108 w 131"/>
                  <a:gd name="T65" fmla="*/ 16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1" h="318">
                    <a:moveTo>
                      <a:pt x="108" y="160"/>
                    </a:moveTo>
                    <a:lnTo>
                      <a:pt x="108" y="34"/>
                    </a:lnTo>
                    <a:lnTo>
                      <a:pt x="111" y="15"/>
                    </a:lnTo>
                    <a:lnTo>
                      <a:pt x="119" y="0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10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0" y="134"/>
                    </a:lnTo>
                    <a:lnTo>
                      <a:pt x="2" y="146"/>
                    </a:lnTo>
                    <a:lnTo>
                      <a:pt x="7" y="156"/>
                    </a:lnTo>
                    <a:lnTo>
                      <a:pt x="16" y="163"/>
                    </a:lnTo>
                    <a:lnTo>
                      <a:pt x="26" y="168"/>
                    </a:lnTo>
                    <a:lnTo>
                      <a:pt x="26" y="292"/>
                    </a:lnTo>
                    <a:lnTo>
                      <a:pt x="28" y="301"/>
                    </a:lnTo>
                    <a:lnTo>
                      <a:pt x="34" y="310"/>
                    </a:lnTo>
                    <a:lnTo>
                      <a:pt x="43" y="317"/>
                    </a:lnTo>
                    <a:lnTo>
                      <a:pt x="53" y="318"/>
                    </a:lnTo>
                    <a:lnTo>
                      <a:pt x="65" y="316"/>
                    </a:lnTo>
                    <a:lnTo>
                      <a:pt x="73" y="308"/>
                    </a:lnTo>
                    <a:lnTo>
                      <a:pt x="79" y="297"/>
                    </a:lnTo>
                    <a:lnTo>
                      <a:pt x="84" y="308"/>
                    </a:lnTo>
                    <a:lnTo>
                      <a:pt x="93" y="316"/>
                    </a:lnTo>
                    <a:lnTo>
                      <a:pt x="105" y="318"/>
                    </a:lnTo>
                    <a:lnTo>
                      <a:pt x="115" y="317"/>
                    </a:lnTo>
                    <a:lnTo>
                      <a:pt x="124" y="310"/>
                    </a:lnTo>
                    <a:lnTo>
                      <a:pt x="129" y="301"/>
                    </a:lnTo>
                    <a:lnTo>
                      <a:pt x="131" y="292"/>
                    </a:lnTo>
                    <a:lnTo>
                      <a:pt x="131" y="205"/>
                    </a:lnTo>
                    <a:lnTo>
                      <a:pt x="119" y="194"/>
                    </a:lnTo>
                    <a:lnTo>
                      <a:pt x="111" y="178"/>
                    </a:lnTo>
                    <a:lnTo>
                      <a:pt x="108" y="16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7" name="Freeform 1917">
                <a:extLst>
                  <a:ext uri="{FF2B5EF4-FFF2-40B4-BE49-F238E27FC236}">
                    <a16:creationId xmlns:a16="http://schemas.microsoft.com/office/drawing/2014/main" id="{4190BE54-DB4C-4770-B4CC-23AEE4A38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8" y="807895"/>
                <a:ext cx="99753" cy="99753"/>
              </a:xfrm>
              <a:custGeom>
                <a:avLst/>
                <a:gdLst>
                  <a:gd name="T0" fmla="*/ 46 w 91"/>
                  <a:gd name="T1" fmla="*/ 91 h 91"/>
                  <a:gd name="T2" fmla="*/ 60 w 91"/>
                  <a:gd name="T3" fmla="*/ 89 h 91"/>
                  <a:gd name="T4" fmla="*/ 73 w 91"/>
                  <a:gd name="T5" fmla="*/ 82 h 91"/>
                  <a:gd name="T6" fmla="*/ 82 w 91"/>
                  <a:gd name="T7" fmla="*/ 73 h 91"/>
                  <a:gd name="T8" fmla="*/ 89 w 91"/>
                  <a:gd name="T9" fmla="*/ 60 h 91"/>
                  <a:gd name="T10" fmla="*/ 91 w 91"/>
                  <a:gd name="T11" fmla="*/ 46 h 91"/>
                  <a:gd name="T12" fmla="*/ 89 w 91"/>
                  <a:gd name="T13" fmla="*/ 30 h 91"/>
                  <a:gd name="T14" fmla="*/ 82 w 91"/>
                  <a:gd name="T15" fmla="*/ 19 h 91"/>
                  <a:gd name="T16" fmla="*/ 73 w 91"/>
                  <a:gd name="T17" fmla="*/ 9 h 91"/>
                  <a:gd name="T18" fmla="*/ 60 w 91"/>
                  <a:gd name="T19" fmla="*/ 2 h 91"/>
                  <a:gd name="T20" fmla="*/ 46 w 91"/>
                  <a:gd name="T21" fmla="*/ 0 h 91"/>
                  <a:gd name="T22" fmla="*/ 32 w 91"/>
                  <a:gd name="T23" fmla="*/ 2 h 91"/>
                  <a:gd name="T24" fmla="*/ 19 w 91"/>
                  <a:gd name="T25" fmla="*/ 9 h 91"/>
                  <a:gd name="T26" fmla="*/ 9 w 91"/>
                  <a:gd name="T27" fmla="*/ 19 h 91"/>
                  <a:gd name="T28" fmla="*/ 2 w 91"/>
                  <a:gd name="T29" fmla="*/ 30 h 91"/>
                  <a:gd name="T30" fmla="*/ 0 w 91"/>
                  <a:gd name="T31" fmla="*/ 46 h 91"/>
                  <a:gd name="T32" fmla="*/ 2 w 91"/>
                  <a:gd name="T33" fmla="*/ 60 h 91"/>
                  <a:gd name="T34" fmla="*/ 9 w 91"/>
                  <a:gd name="T35" fmla="*/ 73 h 91"/>
                  <a:gd name="T36" fmla="*/ 19 w 91"/>
                  <a:gd name="T37" fmla="*/ 82 h 91"/>
                  <a:gd name="T38" fmla="*/ 32 w 91"/>
                  <a:gd name="T39" fmla="*/ 89 h 91"/>
                  <a:gd name="T40" fmla="*/ 46 w 91"/>
                  <a:gd name="T4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91">
                    <a:moveTo>
                      <a:pt x="46" y="91"/>
                    </a:moveTo>
                    <a:lnTo>
                      <a:pt x="60" y="89"/>
                    </a:lnTo>
                    <a:lnTo>
                      <a:pt x="73" y="8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1" y="46"/>
                    </a:lnTo>
                    <a:lnTo>
                      <a:pt x="89" y="30"/>
                    </a:lnTo>
                    <a:lnTo>
                      <a:pt x="82" y="19"/>
                    </a:lnTo>
                    <a:lnTo>
                      <a:pt x="73" y="9"/>
                    </a:lnTo>
                    <a:lnTo>
                      <a:pt x="60" y="2"/>
                    </a:lnTo>
                    <a:lnTo>
                      <a:pt x="46" y="0"/>
                    </a:lnTo>
                    <a:lnTo>
                      <a:pt x="32" y="2"/>
                    </a:lnTo>
                    <a:lnTo>
                      <a:pt x="19" y="9"/>
                    </a:lnTo>
                    <a:lnTo>
                      <a:pt x="9" y="19"/>
                    </a:lnTo>
                    <a:lnTo>
                      <a:pt x="2" y="30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9" y="73"/>
                    </a:lnTo>
                    <a:lnTo>
                      <a:pt x="19" y="82"/>
                    </a:lnTo>
                    <a:lnTo>
                      <a:pt x="32" y="89"/>
                    </a:lnTo>
                    <a:lnTo>
                      <a:pt x="46" y="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8" name="Freeform 1916">
                <a:extLst>
                  <a:ext uri="{FF2B5EF4-FFF2-40B4-BE49-F238E27FC236}">
                    <a16:creationId xmlns:a16="http://schemas.microsoft.com/office/drawing/2014/main" id="{2ACE22D9-98B0-429B-BA99-D10D536BBDF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272617" y="917585"/>
                <a:ext cx="143600" cy="348585"/>
              </a:xfrm>
              <a:custGeom>
                <a:avLst/>
                <a:gdLst>
                  <a:gd name="T0" fmla="*/ 108 w 131"/>
                  <a:gd name="T1" fmla="*/ 160 h 318"/>
                  <a:gd name="T2" fmla="*/ 108 w 131"/>
                  <a:gd name="T3" fmla="*/ 34 h 318"/>
                  <a:gd name="T4" fmla="*/ 111 w 131"/>
                  <a:gd name="T5" fmla="*/ 15 h 318"/>
                  <a:gd name="T6" fmla="*/ 119 w 131"/>
                  <a:gd name="T7" fmla="*/ 0 h 318"/>
                  <a:gd name="T8" fmla="*/ 34 w 131"/>
                  <a:gd name="T9" fmla="*/ 0 h 318"/>
                  <a:gd name="T10" fmla="*/ 20 w 131"/>
                  <a:gd name="T11" fmla="*/ 3 h 318"/>
                  <a:gd name="T12" fmla="*/ 10 w 131"/>
                  <a:gd name="T13" fmla="*/ 11 h 318"/>
                  <a:gd name="T14" fmla="*/ 2 w 131"/>
                  <a:gd name="T15" fmla="*/ 22 h 318"/>
                  <a:gd name="T16" fmla="*/ 0 w 131"/>
                  <a:gd name="T17" fmla="*/ 35 h 318"/>
                  <a:gd name="T18" fmla="*/ 0 w 131"/>
                  <a:gd name="T19" fmla="*/ 134 h 318"/>
                  <a:gd name="T20" fmla="*/ 2 w 131"/>
                  <a:gd name="T21" fmla="*/ 146 h 318"/>
                  <a:gd name="T22" fmla="*/ 7 w 131"/>
                  <a:gd name="T23" fmla="*/ 156 h 318"/>
                  <a:gd name="T24" fmla="*/ 16 w 131"/>
                  <a:gd name="T25" fmla="*/ 163 h 318"/>
                  <a:gd name="T26" fmla="*/ 26 w 131"/>
                  <a:gd name="T27" fmla="*/ 168 h 318"/>
                  <a:gd name="T28" fmla="*/ 26 w 131"/>
                  <a:gd name="T29" fmla="*/ 292 h 318"/>
                  <a:gd name="T30" fmla="*/ 28 w 131"/>
                  <a:gd name="T31" fmla="*/ 301 h 318"/>
                  <a:gd name="T32" fmla="*/ 34 w 131"/>
                  <a:gd name="T33" fmla="*/ 310 h 318"/>
                  <a:gd name="T34" fmla="*/ 43 w 131"/>
                  <a:gd name="T35" fmla="*/ 317 h 318"/>
                  <a:gd name="T36" fmla="*/ 53 w 131"/>
                  <a:gd name="T37" fmla="*/ 318 h 318"/>
                  <a:gd name="T38" fmla="*/ 65 w 131"/>
                  <a:gd name="T39" fmla="*/ 316 h 318"/>
                  <a:gd name="T40" fmla="*/ 73 w 131"/>
                  <a:gd name="T41" fmla="*/ 308 h 318"/>
                  <a:gd name="T42" fmla="*/ 79 w 131"/>
                  <a:gd name="T43" fmla="*/ 297 h 318"/>
                  <a:gd name="T44" fmla="*/ 84 w 131"/>
                  <a:gd name="T45" fmla="*/ 308 h 318"/>
                  <a:gd name="T46" fmla="*/ 93 w 131"/>
                  <a:gd name="T47" fmla="*/ 316 h 318"/>
                  <a:gd name="T48" fmla="*/ 105 w 131"/>
                  <a:gd name="T49" fmla="*/ 318 h 318"/>
                  <a:gd name="T50" fmla="*/ 115 w 131"/>
                  <a:gd name="T51" fmla="*/ 317 h 318"/>
                  <a:gd name="T52" fmla="*/ 124 w 131"/>
                  <a:gd name="T53" fmla="*/ 310 h 318"/>
                  <a:gd name="T54" fmla="*/ 129 w 131"/>
                  <a:gd name="T55" fmla="*/ 301 h 318"/>
                  <a:gd name="T56" fmla="*/ 131 w 131"/>
                  <a:gd name="T57" fmla="*/ 292 h 318"/>
                  <a:gd name="T58" fmla="*/ 131 w 131"/>
                  <a:gd name="T59" fmla="*/ 205 h 318"/>
                  <a:gd name="T60" fmla="*/ 119 w 131"/>
                  <a:gd name="T61" fmla="*/ 194 h 318"/>
                  <a:gd name="T62" fmla="*/ 111 w 131"/>
                  <a:gd name="T63" fmla="*/ 178 h 318"/>
                  <a:gd name="T64" fmla="*/ 108 w 131"/>
                  <a:gd name="T65" fmla="*/ 16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1" h="318">
                    <a:moveTo>
                      <a:pt x="108" y="160"/>
                    </a:moveTo>
                    <a:lnTo>
                      <a:pt x="108" y="34"/>
                    </a:lnTo>
                    <a:lnTo>
                      <a:pt x="111" y="15"/>
                    </a:lnTo>
                    <a:lnTo>
                      <a:pt x="119" y="0"/>
                    </a:lnTo>
                    <a:lnTo>
                      <a:pt x="34" y="0"/>
                    </a:lnTo>
                    <a:lnTo>
                      <a:pt x="20" y="3"/>
                    </a:lnTo>
                    <a:lnTo>
                      <a:pt x="10" y="11"/>
                    </a:lnTo>
                    <a:lnTo>
                      <a:pt x="2" y="22"/>
                    </a:lnTo>
                    <a:lnTo>
                      <a:pt x="0" y="35"/>
                    </a:lnTo>
                    <a:lnTo>
                      <a:pt x="0" y="134"/>
                    </a:lnTo>
                    <a:lnTo>
                      <a:pt x="2" y="146"/>
                    </a:lnTo>
                    <a:lnTo>
                      <a:pt x="7" y="156"/>
                    </a:lnTo>
                    <a:lnTo>
                      <a:pt x="16" y="163"/>
                    </a:lnTo>
                    <a:lnTo>
                      <a:pt x="26" y="168"/>
                    </a:lnTo>
                    <a:lnTo>
                      <a:pt x="26" y="292"/>
                    </a:lnTo>
                    <a:lnTo>
                      <a:pt x="28" y="301"/>
                    </a:lnTo>
                    <a:lnTo>
                      <a:pt x="34" y="310"/>
                    </a:lnTo>
                    <a:lnTo>
                      <a:pt x="43" y="317"/>
                    </a:lnTo>
                    <a:lnTo>
                      <a:pt x="53" y="318"/>
                    </a:lnTo>
                    <a:lnTo>
                      <a:pt x="65" y="316"/>
                    </a:lnTo>
                    <a:lnTo>
                      <a:pt x="73" y="308"/>
                    </a:lnTo>
                    <a:lnTo>
                      <a:pt x="79" y="297"/>
                    </a:lnTo>
                    <a:lnTo>
                      <a:pt x="84" y="308"/>
                    </a:lnTo>
                    <a:lnTo>
                      <a:pt x="93" y="316"/>
                    </a:lnTo>
                    <a:lnTo>
                      <a:pt x="105" y="318"/>
                    </a:lnTo>
                    <a:lnTo>
                      <a:pt x="115" y="317"/>
                    </a:lnTo>
                    <a:lnTo>
                      <a:pt x="124" y="310"/>
                    </a:lnTo>
                    <a:lnTo>
                      <a:pt x="129" y="301"/>
                    </a:lnTo>
                    <a:lnTo>
                      <a:pt x="131" y="292"/>
                    </a:lnTo>
                    <a:lnTo>
                      <a:pt x="131" y="205"/>
                    </a:lnTo>
                    <a:lnTo>
                      <a:pt x="119" y="194"/>
                    </a:lnTo>
                    <a:lnTo>
                      <a:pt x="111" y="178"/>
                    </a:lnTo>
                    <a:lnTo>
                      <a:pt x="108" y="16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  <p:sp>
            <p:nvSpPr>
              <p:cNvPr id="69" name="Freeform 1917">
                <a:extLst>
                  <a:ext uri="{FF2B5EF4-FFF2-40B4-BE49-F238E27FC236}">
                    <a16:creationId xmlns:a16="http://schemas.microsoft.com/office/drawing/2014/main" id="{73F6CCE9-CC31-4ECE-A0C5-ED841414511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280290" y="798101"/>
                <a:ext cx="99753" cy="99753"/>
              </a:xfrm>
              <a:custGeom>
                <a:avLst/>
                <a:gdLst>
                  <a:gd name="T0" fmla="*/ 46 w 91"/>
                  <a:gd name="T1" fmla="*/ 91 h 91"/>
                  <a:gd name="T2" fmla="*/ 60 w 91"/>
                  <a:gd name="T3" fmla="*/ 89 h 91"/>
                  <a:gd name="T4" fmla="*/ 73 w 91"/>
                  <a:gd name="T5" fmla="*/ 82 h 91"/>
                  <a:gd name="T6" fmla="*/ 82 w 91"/>
                  <a:gd name="T7" fmla="*/ 73 h 91"/>
                  <a:gd name="T8" fmla="*/ 89 w 91"/>
                  <a:gd name="T9" fmla="*/ 60 h 91"/>
                  <a:gd name="T10" fmla="*/ 91 w 91"/>
                  <a:gd name="T11" fmla="*/ 46 h 91"/>
                  <a:gd name="T12" fmla="*/ 89 w 91"/>
                  <a:gd name="T13" fmla="*/ 30 h 91"/>
                  <a:gd name="T14" fmla="*/ 82 w 91"/>
                  <a:gd name="T15" fmla="*/ 19 h 91"/>
                  <a:gd name="T16" fmla="*/ 73 w 91"/>
                  <a:gd name="T17" fmla="*/ 9 h 91"/>
                  <a:gd name="T18" fmla="*/ 60 w 91"/>
                  <a:gd name="T19" fmla="*/ 2 h 91"/>
                  <a:gd name="T20" fmla="*/ 46 w 91"/>
                  <a:gd name="T21" fmla="*/ 0 h 91"/>
                  <a:gd name="T22" fmla="*/ 32 w 91"/>
                  <a:gd name="T23" fmla="*/ 2 h 91"/>
                  <a:gd name="T24" fmla="*/ 19 w 91"/>
                  <a:gd name="T25" fmla="*/ 9 h 91"/>
                  <a:gd name="T26" fmla="*/ 9 w 91"/>
                  <a:gd name="T27" fmla="*/ 19 h 91"/>
                  <a:gd name="T28" fmla="*/ 2 w 91"/>
                  <a:gd name="T29" fmla="*/ 30 h 91"/>
                  <a:gd name="T30" fmla="*/ 0 w 91"/>
                  <a:gd name="T31" fmla="*/ 46 h 91"/>
                  <a:gd name="T32" fmla="*/ 2 w 91"/>
                  <a:gd name="T33" fmla="*/ 60 h 91"/>
                  <a:gd name="T34" fmla="*/ 9 w 91"/>
                  <a:gd name="T35" fmla="*/ 73 h 91"/>
                  <a:gd name="T36" fmla="*/ 19 w 91"/>
                  <a:gd name="T37" fmla="*/ 82 h 91"/>
                  <a:gd name="T38" fmla="*/ 32 w 91"/>
                  <a:gd name="T39" fmla="*/ 89 h 91"/>
                  <a:gd name="T40" fmla="*/ 46 w 91"/>
                  <a:gd name="T4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1" h="91">
                    <a:moveTo>
                      <a:pt x="46" y="91"/>
                    </a:moveTo>
                    <a:lnTo>
                      <a:pt x="60" y="89"/>
                    </a:lnTo>
                    <a:lnTo>
                      <a:pt x="73" y="82"/>
                    </a:lnTo>
                    <a:lnTo>
                      <a:pt x="82" y="73"/>
                    </a:lnTo>
                    <a:lnTo>
                      <a:pt x="89" y="60"/>
                    </a:lnTo>
                    <a:lnTo>
                      <a:pt x="91" y="46"/>
                    </a:lnTo>
                    <a:lnTo>
                      <a:pt x="89" y="30"/>
                    </a:lnTo>
                    <a:lnTo>
                      <a:pt x="82" y="19"/>
                    </a:lnTo>
                    <a:lnTo>
                      <a:pt x="73" y="9"/>
                    </a:lnTo>
                    <a:lnTo>
                      <a:pt x="60" y="2"/>
                    </a:lnTo>
                    <a:lnTo>
                      <a:pt x="46" y="0"/>
                    </a:lnTo>
                    <a:lnTo>
                      <a:pt x="32" y="2"/>
                    </a:lnTo>
                    <a:lnTo>
                      <a:pt x="19" y="9"/>
                    </a:lnTo>
                    <a:lnTo>
                      <a:pt x="9" y="19"/>
                    </a:lnTo>
                    <a:lnTo>
                      <a:pt x="2" y="30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9" y="73"/>
                    </a:lnTo>
                    <a:lnTo>
                      <a:pt x="19" y="82"/>
                    </a:lnTo>
                    <a:lnTo>
                      <a:pt x="32" y="89"/>
                    </a:lnTo>
                    <a:lnTo>
                      <a:pt x="46" y="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dirty="0"/>
              </a:p>
            </p:txBody>
          </p: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8F22B00-1949-4B1E-B8B9-6EF3C5DD9089}"/>
                </a:ext>
              </a:extLst>
            </p:cNvPr>
            <p:cNvCxnSpPr>
              <a:stCxn id="4" idx="6"/>
              <a:endCxn id="6" idx="2"/>
            </p:cNvCxnSpPr>
            <p:nvPr/>
          </p:nvCxnSpPr>
          <p:spPr>
            <a:xfrm>
              <a:off x="1907704" y="2218935"/>
              <a:ext cx="892735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648A2F1-31E3-4D60-AD00-5BEB46E9AC0D}"/>
                </a:ext>
              </a:extLst>
            </p:cNvPr>
            <p:cNvCxnSpPr>
              <a:stCxn id="6" idx="6"/>
              <a:endCxn id="7" idx="2"/>
            </p:cNvCxnSpPr>
            <p:nvPr/>
          </p:nvCxnSpPr>
          <p:spPr>
            <a:xfrm>
              <a:off x="4125633" y="2218935"/>
              <a:ext cx="892734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A455C94-4280-4B87-B162-EC5078E0ED9C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6343561" y="2218935"/>
              <a:ext cx="892735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or: Elbow 84">
              <a:extLst>
                <a:ext uri="{FF2B5EF4-FFF2-40B4-BE49-F238E27FC236}">
                  <a16:creationId xmlns:a16="http://schemas.microsoft.com/office/drawing/2014/main" id="{8CB40DFE-9908-47FC-B4D4-F6DCC116FAAD}"/>
                </a:ext>
              </a:extLst>
            </p:cNvPr>
            <p:cNvCxnSpPr>
              <a:stCxn id="8" idx="6"/>
              <a:endCxn id="4" idx="4"/>
            </p:cNvCxnSpPr>
            <p:nvPr/>
          </p:nvCxnSpPr>
          <p:spPr>
            <a:xfrm flipH="1">
              <a:off x="1245107" y="2218935"/>
              <a:ext cx="7316383" cy="662143"/>
            </a:xfrm>
            <a:prstGeom prst="bentConnector4">
              <a:avLst>
                <a:gd name="adj1" fmla="val -3124"/>
                <a:gd name="adj2" fmla="val 122111"/>
              </a:avLst>
            </a:prstGeom>
            <a:ln w="28575">
              <a:solidFill>
                <a:schemeClr val="bg2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4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F2C7B0B-FBF9-4863-90DA-75BC647FAB6E}"/>
              </a:ext>
            </a:extLst>
          </p:cNvPr>
          <p:cNvSpPr/>
          <p:nvPr/>
        </p:nvSpPr>
        <p:spPr>
          <a:xfrm>
            <a:off x="1989818" y="3716338"/>
            <a:ext cx="1677600" cy="907033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Plate including </a:t>
            </a:r>
            <a:br>
              <a:rPr lang="en-GB" sz="1600" dirty="0"/>
            </a:br>
            <a:r>
              <a:rPr lang="en-GB" sz="1600" dirty="0"/>
              <a:t>6xxx heat treated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444A78-2346-4C36-ADF8-61880B134331}"/>
              </a:ext>
            </a:extLst>
          </p:cNvPr>
          <p:cNvSpPr/>
          <p:nvPr/>
        </p:nvSpPr>
        <p:spPr>
          <a:xfrm>
            <a:off x="5473393" y="3716338"/>
            <a:ext cx="1677600" cy="907033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Tread sheet </a:t>
            </a:r>
            <a:br>
              <a:rPr lang="en-GB" sz="1600" dirty="0"/>
            </a:br>
            <a:r>
              <a:rPr lang="en-GB" sz="1600" dirty="0"/>
              <a:t>and plate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Hulamin’s Main Products</a:t>
            </a:r>
            <a:endParaRPr lang="en-GB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E77CC997-1537-4B27-AF82-6961272439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944" r="10944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BC5E3E80-CF5E-4C05-A0BC-27CED25F7C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776" r="11776"/>
          <a:stretch>
            <a:fillRect/>
          </a:stretch>
        </p:blipFill>
        <p:spPr/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88F8E5B2-E87C-4EC8-A323-E616DF9B99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1303" r="11303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3BC1E4E-EA0A-458B-9B23-97FE93000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8059" r="8059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044EB4A7-C6E3-4DCD-B864-599EF359B9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7360" r="7360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5C92E90E-5DB0-430D-8E7E-835A1F264D9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11852" r="11852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96FB6AF4-A8A5-4539-98B1-A9EC76B3EC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l="11010" r="11010"/>
          <a:stretch>
            <a:fillRect/>
          </a:stretch>
        </p:blipFill>
        <p:spPr>
          <a:xfrm>
            <a:off x="1989373" y="4597570"/>
            <a:ext cx="1676400" cy="1654175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D16A9F6A-0C5D-43B7-B442-A9D11BE0175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/>
          <a:srcRect l="12179" r="12179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84E35EFD-6C89-4E9F-B978-7C3081F548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/>
          <a:srcRect l="10944" r="10944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B0D59D0E-E7C4-4B76-8324-7C524E9D448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1"/>
          <a:srcRect l="11996" r="11996"/>
          <a:stretch>
            <a:fillRect/>
          </a:stretch>
        </p:blipFill>
        <p:spPr/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6229134-7A26-4D8C-9C3F-CB031549D1F8}"/>
              </a:ext>
            </a:extLst>
          </p:cNvPr>
          <p:cNvSpPr/>
          <p:nvPr/>
        </p:nvSpPr>
        <p:spPr>
          <a:xfrm>
            <a:off x="249625" y="2780928"/>
            <a:ext cx="1677600" cy="88001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Can end, tab </a:t>
            </a:r>
            <a:br>
              <a:rPr lang="en-GB" sz="1600" dirty="0"/>
            </a:br>
            <a:r>
              <a:rPr lang="en-GB" sz="1600" dirty="0"/>
              <a:t>and body stock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5D3087-0002-4DD2-9A37-E687C9AB41CD}"/>
              </a:ext>
            </a:extLst>
          </p:cNvPr>
          <p:cNvSpPr/>
          <p:nvPr/>
        </p:nvSpPr>
        <p:spPr>
          <a:xfrm>
            <a:off x="3733200" y="2780928"/>
            <a:ext cx="1677600" cy="88001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Foil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206A394-5E5F-49B1-9DE5-80F687FDAA32}"/>
              </a:ext>
            </a:extLst>
          </p:cNvPr>
          <p:cNvSpPr/>
          <p:nvPr/>
        </p:nvSpPr>
        <p:spPr>
          <a:xfrm>
            <a:off x="7216775" y="2780928"/>
            <a:ext cx="1677600" cy="88001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Heatshield coil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53E485-DCB5-44BB-9364-D81885DE84D6}"/>
              </a:ext>
            </a:extLst>
          </p:cNvPr>
          <p:cNvSpPr/>
          <p:nvPr/>
        </p:nvSpPr>
        <p:spPr>
          <a:xfrm>
            <a:off x="1991713" y="1125538"/>
            <a:ext cx="1677600" cy="88001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Closure sheet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C0FDFA-D69D-41AC-B748-538FA5E379B3}"/>
              </a:ext>
            </a:extLst>
          </p:cNvPr>
          <p:cNvSpPr/>
          <p:nvPr/>
        </p:nvSpPr>
        <p:spPr>
          <a:xfrm>
            <a:off x="5475288" y="1125538"/>
            <a:ext cx="1677600" cy="880017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Heat exchange – clad tubestock and finstock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E2EC39D-57E9-4612-B565-CE67F1665E99}"/>
              </a:ext>
            </a:extLst>
          </p:cNvPr>
          <p:cNvSpPr/>
          <p:nvPr/>
        </p:nvSpPr>
        <p:spPr>
          <a:xfrm>
            <a:off x="247730" y="5371728"/>
            <a:ext cx="1677600" cy="88001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Transformer coil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0A4B08D-8A9D-4617-B902-8C7963A78951}"/>
              </a:ext>
            </a:extLst>
          </p:cNvPr>
          <p:cNvSpPr/>
          <p:nvPr/>
        </p:nvSpPr>
        <p:spPr>
          <a:xfrm>
            <a:off x="3731305" y="5371728"/>
            <a:ext cx="1677600" cy="88001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Engineering standards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50DCF6-D7DD-4584-B2C1-8B1A282F58FD}"/>
              </a:ext>
            </a:extLst>
          </p:cNvPr>
          <p:cNvSpPr/>
          <p:nvPr/>
        </p:nvSpPr>
        <p:spPr>
          <a:xfrm>
            <a:off x="7214880" y="5371728"/>
            <a:ext cx="1677600" cy="880017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/>
              <a:t>Painted coil</a:t>
            </a:r>
          </a:p>
        </p:txBody>
      </p:sp>
      <p:grpSp>
        <p:nvGrpSpPr>
          <p:cNvPr id="59" name="Group 58" hidden="1">
            <a:extLst>
              <a:ext uri="{FF2B5EF4-FFF2-40B4-BE49-F238E27FC236}">
                <a16:creationId xmlns:a16="http://schemas.microsoft.com/office/drawing/2014/main" id="{37D0647C-37DE-4966-BEE8-A49E5258FF14}"/>
              </a:ext>
            </a:extLst>
          </p:cNvPr>
          <p:cNvGrpSpPr/>
          <p:nvPr/>
        </p:nvGrpSpPr>
        <p:grpSpPr>
          <a:xfrm>
            <a:off x="-4140968" y="116632"/>
            <a:ext cx="3352800" cy="2781300"/>
            <a:chOff x="-4140968" y="116632"/>
            <a:chExt cx="3352800" cy="278130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B3F8107-AFF2-4F5D-B4D5-9565A6E0F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140968" y="116632"/>
              <a:ext cx="3324225" cy="256222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FCCA0F-89D0-4160-AB69-1011E8541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140968" y="116632"/>
              <a:ext cx="3295650" cy="248602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FA1589F-3823-45EE-9D81-60C386D5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140968" y="116632"/>
              <a:ext cx="3305175" cy="252412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21A0ECB-BD72-49E3-BA47-7AFE689FF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140968" y="116632"/>
              <a:ext cx="3095625" cy="256222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EB2C8ED-C6D3-4670-9466-D3E0BB718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140968" y="116632"/>
              <a:ext cx="3305175" cy="278130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4FF846C-98A6-4101-BBFB-E307B2BA9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140968" y="116632"/>
              <a:ext cx="3352800" cy="252412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007CF46-C5B2-4EBF-80C3-E3FD1D62D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140968" y="116632"/>
              <a:ext cx="3305175" cy="254317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B4EB66D-1702-4E0E-829B-F0CA6C174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140968" y="116632"/>
              <a:ext cx="3305175" cy="2466975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217E2C8-FBBB-4AC6-B5F3-3F1588E08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140968" y="116632"/>
              <a:ext cx="3324225" cy="256222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8CD14DE-0D5C-4CBF-8A33-FDF5F765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4140968" y="116632"/>
              <a:ext cx="3276600" cy="2457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6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ABFBAE-5471-488B-988B-4E3B1A0012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 Aluminum 101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facts about Aluminium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5755F2-2DBF-4A9E-97EB-49E6CC56A752}"/>
              </a:ext>
            </a:extLst>
          </p:cNvPr>
          <p:cNvGrpSpPr/>
          <p:nvPr/>
        </p:nvGrpSpPr>
        <p:grpSpPr>
          <a:xfrm>
            <a:off x="250825" y="1125538"/>
            <a:ext cx="1988564" cy="5039766"/>
            <a:chOff x="250825" y="1125538"/>
            <a:chExt cx="1988564" cy="50397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6F122D-464D-46CF-8024-CF5E71A9B846}"/>
                </a:ext>
              </a:extLst>
            </p:cNvPr>
            <p:cNvSpPr/>
            <p:nvPr/>
          </p:nvSpPr>
          <p:spPr>
            <a:xfrm>
              <a:off x="250825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Versatile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0F31CF-02DD-4895-B4DA-6B2E65588DAB}"/>
                </a:ext>
              </a:extLst>
            </p:cNvPr>
            <p:cNvSpPr/>
            <p:nvPr/>
          </p:nvSpPr>
          <p:spPr>
            <a:xfrm>
              <a:off x="309003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Light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Heat conductive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Electrically conductive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Shiny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Reflective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Strong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Non-toxic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100% recyclable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Highly formable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Bio-barrier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7F0F09-A990-474C-AC8E-655DF78B4776}"/>
              </a:ext>
            </a:extLst>
          </p:cNvPr>
          <p:cNvGrpSpPr/>
          <p:nvPr/>
        </p:nvGrpSpPr>
        <p:grpSpPr>
          <a:xfrm>
            <a:off x="2468754" y="1125538"/>
            <a:ext cx="1988564" cy="5039766"/>
            <a:chOff x="2468754" y="1125538"/>
            <a:chExt cx="1988564" cy="50397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2E7FD7-5B90-44E6-B32E-23ECBEDD6BE3}"/>
                </a:ext>
              </a:extLst>
            </p:cNvPr>
            <p:cNvSpPr/>
            <p:nvPr/>
          </p:nvSpPr>
          <p:spPr>
            <a:xfrm>
              <a:off x="2468754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Sustainable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8B9EF3-34AE-4F94-9D09-B145CA94836C}"/>
                </a:ext>
              </a:extLst>
            </p:cNvPr>
            <p:cNvSpPr/>
            <p:nvPr/>
          </p:nvSpPr>
          <p:spPr>
            <a:xfrm>
              <a:off x="2526932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Lower energy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Reduced carbon emissions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Energy bank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Food security</a:t>
              </a:r>
            </a:p>
            <a:p>
              <a:pPr marL="271463" indent="-180975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Calibri" panose="020F0502020204030204" pitchFamily="34" charset="0"/>
                <a:buChar char="–"/>
              </a:pPr>
              <a:r>
                <a:rPr lang="en-US" sz="1300" dirty="0">
                  <a:solidFill>
                    <a:schemeClr val="tx1"/>
                  </a:solidFill>
                </a:rPr>
                <a:t>Packaging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Freight efficiency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4DCB15-15E0-4805-B4BC-8F240A08A3AF}"/>
              </a:ext>
            </a:extLst>
          </p:cNvPr>
          <p:cNvGrpSpPr/>
          <p:nvPr/>
        </p:nvGrpSpPr>
        <p:grpSpPr>
          <a:xfrm>
            <a:off x="4686682" y="1125538"/>
            <a:ext cx="1988564" cy="5039766"/>
            <a:chOff x="4686682" y="1125538"/>
            <a:chExt cx="1988564" cy="503976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D0A4C8-020E-48A6-A894-0EBF3F385915}"/>
                </a:ext>
              </a:extLst>
            </p:cNvPr>
            <p:cNvSpPr/>
            <p:nvPr/>
          </p:nvSpPr>
          <p:spPr>
            <a:xfrm>
              <a:off x="4686682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Mobility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F5C176-B5B6-4298-AE67-2E8B0BC01C01}"/>
                </a:ext>
              </a:extLst>
            </p:cNvPr>
            <p:cNvSpPr/>
            <p:nvPr/>
          </p:nvSpPr>
          <p:spPr>
            <a:xfrm>
              <a:off x="4744861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Light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Improves safety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Improves fuel efficiency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Strong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E-mobility</a:t>
              </a:r>
            </a:p>
            <a:p>
              <a:pPr marL="180975" indent="-180975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Calibri" panose="020F0502020204030204" pitchFamily="34" charset="0"/>
                <a:buChar char="–"/>
              </a:pPr>
              <a:r>
                <a:rPr lang="en-US" sz="1300" dirty="0">
                  <a:solidFill>
                    <a:schemeClr val="tx1"/>
                  </a:solidFill>
                </a:rPr>
                <a:t>Next generation batteries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78AD5E-E97D-48D3-BEDA-B7D313E9A2B9}"/>
              </a:ext>
            </a:extLst>
          </p:cNvPr>
          <p:cNvGrpSpPr/>
          <p:nvPr/>
        </p:nvGrpSpPr>
        <p:grpSpPr>
          <a:xfrm>
            <a:off x="6904611" y="1125538"/>
            <a:ext cx="1988564" cy="5039766"/>
            <a:chOff x="6904611" y="1125538"/>
            <a:chExt cx="1988564" cy="503976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7537EF-FE40-4DC7-912D-368369F81BC1}"/>
                </a:ext>
              </a:extLst>
            </p:cNvPr>
            <p:cNvSpPr/>
            <p:nvPr/>
          </p:nvSpPr>
          <p:spPr>
            <a:xfrm>
              <a:off x="6904611" y="1125538"/>
              <a:ext cx="1988564" cy="5039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GB" b="1" dirty="0"/>
                <a:t>Economic impact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27098C-A9F2-4F83-961B-A9BE14E1A922}"/>
                </a:ext>
              </a:extLst>
            </p:cNvPr>
            <p:cNvSpPr/>
            <p:nvPr/>
          </p:nvSpPr>
          <p:spPr>
            <a:xfrm>
              <a:off x="6962789" y="3068960"/>
              <a:ext cx="1872208" cy="3024336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$174bn to GDP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Global consumption</a:t>
              </a:r>
            </a:p>
            <a:p>
              <a:pPr marL="298450" lvl="1" indent="-119063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Calibri" panose="020F0502020204030204" pitchFamily="34" charset="0"/>
                <a:buChar char="–"/>
              </a:pPr>
              <a:r>
                <a:rPr lang="en-US" sz="1300" dirty="0">
                  <a:solidFill>
                    <a:schemeClr val="tx1"/>
                  </a:solidFill>
                </a:rPr>
                <a:t>63m tons p.a.</a:t>
              </a:r>
            </a:p>
            <a:p>
              <a:pPr marL="88900" lvl="1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Africa production </a:t>
              </a:r>
            </a:p>
            <a:p>
              <a:pPr marL="298450" lvl="1" indent="-119063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Calibri" panose="020F0502020204030204" pitchFamily="34" charset="0"/>
                <a:buChar char="–"/>
              </a:pPr>
              <a:r>
                <a:rPr lang="en-US" sz="1300" dirty="0">
                  <a:solidFill>
                    <a:schemeClr val="tx1"/>
                  </a:solidFill>
                </a:rPr>
                <a:t>1.7m p.a. </a:t>
              </a:r>
            </a:p>
            <a:p>
              <a:pPr marL="88900" lvl="1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±1bn tons in use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162 000 direct employees</a:t>
              </a:r>
            </a:p>
            <a:p>
              <a:pPr marL="88900" indent="-889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Per capita usage</a:t>
              </a:r>
            </a:p>
            <a:p>
              <a:pPr marL="298450" lvl="1" indent="-119063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Calibri" panose="020F0502020204030204" pitchFamily="34" charset="0"/>
                <a:buChar char="–"/>
              </a:pPr>
              <a:r>
                <a:rPr lang="en-US" sz="1300" dirty="0">
                  <a:solidFill>
                    <a:schemeClr val="tx1"/>
                  </a:solidFill>
                </a:rPr>
                <a:t>World 90kg</a:t>
              </a:r>
            </a:p>
            <a:p>
              <a:pPr marL="298450" lvl="1" indent="-119063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1"/>
                </a:buClr>
                <a:buFont typeface="Calibri" panose="020F0502020204030204" pitchFamily="34" charset="0"/>
                <a:buChar char="–"/>
              </a:pPr>
              <a:r>
                <a:rPr lang="en-US" sz="1300" dirty="0">
                  <a:solidFill>
                    <a:schemeClr val="tx1"/>
                  </a:solidFill>
                </a:rPr>
                <a:t>RSA 4kg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41440-BABA-497A-827C-A357DE4A4808}"/>
              </a:ext>
            </a:extLst>
          </p:cNvPr>
          <p:cNvGrpSpPr/>
          <p:nvPr/>
        </p:nvGrpSpPr>
        <p:grpSpPr>
          <a:xfrm>
            <a:off x="582510" y="1556792"/>
            <a:ext cx="7978980" cy="1324286"/>
            <a:chOff x="582510" y="1556792"/>
            <a:chExt cx="7978980" cy="13242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D7BCD1-A4DA-44E0-8B7B-87547A3579F2}"/>
                </a:ext>
              </a:extLst>
            </p:cNvPr>
            <p:cNvSpPr/>
            <p:nvPr/>
          </p:nvSpPr>
          <p:spPr>
            <a:xfrm>
              <a:off x="582510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527AED2-B2BB-40F7-9293-E4856337DDCE}"/>
                </a:ext>
              </a:extLst>
            </p:cNvPr>
            <p:cNvSpPr/>
            <p:nvPr/>
          </p:nvSpPr>
          <p:spPr>
            <a:xfrm>
              <a:off x="2800439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DAFD1D-94B6-4DE1-AA83-E2368B0E0916}"/>
                </a:ext>
              </a:extLst>
            </p:cNvPr>
            <p:cNvSpPr/>
            <p:nvPr/>
          </p:nvSpPr>
          <p:spPr>
            <a:xfrm>
              <a:off x="5018367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AAA622-5F2F-4A54-8D01-A18536A951C6}"/>
                </a:ext>
              </a:extLst>
            </p:cNvPr>
            <p:cNvSpPr/>
            <p:nvPr/>
          </p:nvSpPr>
          <p:spPr>
            <a:xfrm>
              <a:off x="7236296" y="1556792"/>
              <a:ext cx="1325194" cy="1324286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100"/>
                </a:spcBef>
                <a:spcAft>
                  <a:spcPts val="100"/>
                </a:spcAft>
              </a:pPr>
              <a:endParaRPr lang="en-GB" sz="1400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C5D7A1-E638-4498-BE15-231C32D10088}"/>
                </a:ext>
              </a:extLst>
            </p:cNvPr>
            <p:cNvGrpSpPr/>
            <p:nvPr/>
          </p:nvGrpSpPr>
          <p:grpSpPr>
            <a:xfrm>
              <a:off x="777055" y="1701677"/>
              <a:ext cx="936104" cy="1034516"/>
              <a:chOff x="-6148388" y="971550"/>
              <a:chExt cx="3095625" cy="3421063"/>
            </a:xfrm>
            <a:solidFill>
              <a:schemeClr val="accent1"/>
            </a:solidFill>
          </p:grpSpPr>
          <p:sp>
            <p:nvSpPr>
              <p:cNvPr id="26" name="Freeform 289">
                <a:extLst>
                  <a:ext uri="{FF2B5EF4-FFF2-40B4-BE49-F238E27FC236}">
                    <a16:creationId xmlns:a16="http://schemas.microsoft.com/office/drawing/2014/main" id="{744CAE23-0A3F-4E0D-8470-6A9FD8B22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148388" y="2571750"/>
                <a:ext cx="3095625" cy="774700"/>
              </a:xfrm>
              <a:custGeom>
                <a:avLst/>
                <a:gdLst>
                  <a:gd name="T0" fmla="*/ 114 w 1950"/>
                  <a:gd name="T1" fmla="*/ 4 h 488"/>
                  <a:gd name="T2" fmla="*/ 171 w 1950"/>
                  <a:gd name="T3" fmla="*/ 25 h 488"/>
                  <a:gd name="T4" fmla="*/ 224 w 1950"/>
                  <a:gd name="T5" fmla="*/ 50 h 488"/>
                  <a:gd name="T6" fmla="*/ 237 w 1950"/>
                  <a:gd name="T7" fmla="*/ 56 h 488"/>
                  <a:gd name="T8" fmla="*/ 303 w 1950"/>
                  <a:gd name="T9" fmla="*/ 85 h 488"/>
                  <a:gd name="T10" fmla="*/ 381 w 1950"/>
                  <a:gd name="T11" fmla="*/ 107 h 488"/>
                  <a:gd name="T12" fmla="*/ 470 w 1950"/>
                  <a:gd name="T13" fmla="*/ 118 h 488"/>
                  <a:gd name="T14" fmla="*/ 573 w 1950"/>
                  <a:gd name="T15" fmla="*/ 115 h 488"/>
                  <a:gd name="T16" fmla="*/ 717 w 1950"/>
                  <a:gd name="T17" fmla="*/ 99 h 488"/>
                  <a:gd name="T18" fmla="*/ 836 w 1950"/>
                  <a:gd name="T19" fmla="*/ 85 h 488"/>
                  <a:gd name="T20" fmla="*/ 896 w 1950"/>
                  <a:gd name="T21" fmla="*/ 82 h 488"/>
                  <a:gd name="T22" fmla="*/ 966 w 1950"/>
                  <a:gd name="T23" fmla="*/ 88 h 488"/>
                  <a:gd name="T24" fmla="*/ 1047 w 1950"/>
                  <a:gd name="T25" fmla="*/ 103 h 488"/>
                  <a:gd name="T26" fmla="*/ 1133 w 1950"/>
                  <a:gd name="T27" fmla="*/ 123 h 488"/>
                  <a:gd name="T28" fmla="*/ 1225 w 1950"/>
                  <a:gd name="T29" fmla="*/ 144 h 488"/>
                  <a:gd name="T30" fmla="*/ 1305 w 1950"/>
                  <a:gd name="T31" fmla="*/ 158 h 488"/>
                  <a:gd name="T32" fmla="*/ 1369 w 1950"/>
                  <a:gd name="T33" fmla="*/ 161 h 488"/>
                  <a:gd name="T34" fmla="*/ 1438 w 1950"/>
                  <a:gd name="T35" fmla="*/ 153 h 488"/>
                  <a:gd name="T36" fmla="*/ 1516 w 1950"/>
                  <a:gd name="T37" fmla="*/ 140 h 488"/>
                  <a:gd name="T38" fmla="*/ 1594 w 1950"/>
                  <a:gd name="T39" fmla="*/ 126 h 488"/>
                  <a:gd name="T40" fmla="*/ 1666 w 1950"/>
                  <a:gd name="T41" fmla="*/ 118 h 488"/>
                  <a:gd name="T42" fmla="*/ 1690 w 1950"/>
                  <a:gd name="T43" fmla="*/ 118 h 488"/>
                  <a:gd name="T44" fmla="*/ 1732 w 1950"/>
                  <a:gd name="T45" fmla="*/ 123 h 488"/>
                  <a:gd name="T46" fmla="*/ 1794 w 1950"/>
                  <a:gd name="T47" fmla="*/ 143 h 488"/>
                  <a:gd name="T48" fmla="*/ 1847 w 1950"/>
                  <a:gd name="T49" fmla="*/ 174 h 488"/>
                  <a:gd name="T50" fmla="*/ 1902 w 1950"/>
                  <a:gd name="T51" fmla="*/ 228 h 488"/>
                  <a:gd name="T52" fmla="*/ 1936 w 1950"/>
                  <a:gd name="T53" fmla="*/ 288 h 488"/>
                  <a:gd name="T54" fmla="*/ 1950 w 1950"/>
                  <a:gd name="T55" fmla="*/ 346 h 488"/>
                  <a:gd name="T56" fmla="*/ 1945 w 1950"/>
                  <a:gd name="T57" fmla="*/ 393 h 488"/>
                  <a:gd name="T58" fmla="*/ 1921 w 1950"/>
                  <a:gd name="T59" fmla="*/ 422 h 488"/>
                  <a:gd name="T60" fmla="*/ 1838 w 1950"/>
                  <a:gd name="T61" fmla="*/ 442 h 488"/>
                  <a:gd name="T62" fmla="*/ 1688 w 1950"/>
                  <a:gd name="T63" fmla="*/ 465 h 488"/>
                  <a:gd name="T64" fmla="*/ 1516 w 1950"/>
                  <a:gd name="T65" fmla="*/ 480 h 488"/>
                  <a:gd name="T66" fmla="*/ 1318 w 1950"/>
                  <a:gd name="T67" fmla="*/ 487 h 488"/>
                  <a:gd name="T68" fmla="*/ 984 w 1950"/>
                  <a:gd name="T69" fmla="*/ 486 h 488"/>
                  <a:gd name="T70" fmla="*/ 625 w 1950"/>
                  <a:gd name="T71" fmla="*/ 475 h 488"/>
                  <a:gd name="T72" fmla="*/ 372 w 1950"/>
                  <a:gd name="T73" fmla="*/ 471 h 488"/>
                  <a:gd name="T74" fmla="*/ 262 w 1950"/>
                  <a:gd name="T75" fmla="*/ 473 h 488"/>
                  <a:gd name="T76" fmla="*/ 207 w 1950"/>
                  <a:gd name="T77" fmla="*/ 475 h 488"/>
                  <a:gd name="T78" fmla="*/ 178 w 1950"/>
                  <a:gd name="T79" fmla="*/ 471 h 488"/>
                  <a:gd name="T80" fmla="*/ 131 w 1950"/>
                  <a:gd name="T81" fmla="*/ 452 h 488"/>
                  <a:gd name="T82" fmla="*/ 91 w 1950"/>
                  <a:gd name="T83" fmla="*/ 416 h 488"/>
                  <a:gd name="T84" fmla="*/ 63 w 1950"/>
                  <a:gd name="T85" fmla="*/ 376 h 488"/>
                  <a:gd name="T86" fmla="*/ 89 w 1950"/>
                  <a:gd name="T87" fmla="*/ 360 h 488"/>
                  <a:gd name="T88" fmla="*/ 107 w 1950"/>
                  <a:gd name="T89" fmla="*/ 353 h 488"/>
                  <a:gd name="T90" fmla="*/ 112 w 1950"/>
                  <a:gd name="T91" fmla="*/ 351 h 488"/>
                  <a:gd name="T92" fmla="*/ 115 w 1950"/>
                  <a:gd name="T93" fmla="*/ 344 h 488"/>
                  <a:gd name="T94" fmla="*/ 116 w 1950"/>
                  <a:gd name="T95" fmla="*/ 334 h 488"/>
                  <a:gd name="T96" fmla="*/ 112 w 1950"/>
                  <a:gd name="T97" fmla="*/ 314 h 488"/>
                  <a:gd name="T98" fmla="*/ 101 w 1950"/>
                  <a:gd name="T99" fmla="*/ 297 h 488"/>
                  <a:gd name="T100" fmla="*/ 78 w 1950"/>
                  <a:gd name="T101" fmla="*/ 295 h 488"/>
                  <a:gd name="T102" fmla="*/ 51 w 1950"/>
                  <a:gd name="T103" fmla="*/ 306 h 488"/>
                  <a:gd name="T104" fmla="*/ 34 w 1950"/>
                  <a:gd name="T105" fmla="*/ 318 h 488"/>
                  <a:gd name="T106" fmla="*/ 10 w 1950"/>
                  <a:gd name="T107" fmla="*/ 241 h 488"/>
                  <a:gd name="T108" fmla="*/ 1 w 1950"/>
                  <a:gd name="T109" fmla="*/ 165 h 488"/>
                  <a:gd name="T110" fmla="*/ 4 w 1950"/>
                  <a:gd name="T111" fmla="*/ 98 h 488"/>
                  <a:gd name="T112" fmla="*/ 19 w 1950"/>
                  <a:gd name="T113" fmla="*/ 45 h 488"/>
                  <a:gd name="T114" fmla="*/ 32 w 1950"/>
                  <a:gd name="T115" fmla="*/ 26 h 488"/>
                  <a:gd name="T116" fmla="*/ 68 w 1950"/>
                  <a:gd name="T117" fmla="*/ 3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50" h="488">
                    <a:moveTo>
                      <a:pt x="89" y="0"/>
                    </a:moveTo>
                    <a:lnTo>
                      <a:pt x="114" y="4"/>
                    </a:lnTo>
                    <a:lnTo>
                      <a:pt x="141" y="12"/>
                    </a:lnTo>
                    <a:lnTo>
                      <a:pt x="171" y="25"/>
                    </a:lnTo>
                    <a:lnTo>
                      <a:pt x="203" y="41"/>
                    </a:lnTo>
                    <a:lnTo>
                      <a:pt x="224" y="50"/>
                    </a:lnTo>
                    <a:lnTo>
                      <a:pt x="237" y="56"/>
                    </a:lnTo>
                    <a:lnTo>
                      <a:pt x="237" y="56"/>
                    </a:lnTo>
                    <a:lnTo>
                      <a:pt x="269" y="71"/>
                    </a:lnTo>
                    <a:lnTo>
                      <a:pt x="303" y="85"/>
                    </a:lnTo>
                    <a:lnTo>
                      <a:pt x="341" y="97"/>
                    </a:lnTo>
                    <a:lnTo>
                      <a:pt x="381" y="107"/>
                    </a:lnTo>
                    <a:lnTo>
                      <a:pt x="424" y="114"/>
                    </a:lnTo>
                    <a:lnTo>
                      <a:pt x="470" y="118"/>
                    </a:lnTo>
                    <a:lnTo>
                      <a:pt x="497" y="118"/>
                    </a:lnTo>
                    <a:lnTo>
                      <a:pt x="573" y="115"/>
                    </a:lnTo>
                    <a:lnTo>
                      <a:pt x="646" y="109"/>
                    </a:lnTo>
                    <a:lnTo>
                      <a:pt x="717" y="99"/>
                    </a:lnTo>
                    <a:lnTo>
                      <a:pt x="777" y="90"/>
                    </a:lnTo>
                    <a:lnTo>
                      <a:pt x="836" y="85"/>
                    </a:lnTo>
                    <a:lnTo>
                      <a:pt x="893" y="82"/>
                    </a:lnTo>
                    <a:lnTo>
                      <a:pt x="896" y="82"/>
                    </a:lnTo>
                    <a:lnTo>
                      <a:pt x="929" y="84"/>
                    </a:lnTo>
                    <a:lnTo>
                      <a:pt x="966" y="88"/>
                    </a:lnTo>
                    <a:lnTo>
                      <a:pt x="1005" y="94"/>
                    </a:lnTo>
                    <a:lnTo>
                      <a:pt x="1047" y="103"/>
                    </a:lnTo>
                    <a:lnTo>
                      <a:pt x="1090" y="113"/>
                    </a:lnTo>
                    <a:lnTo>
                      <a:pt x="1133" y="123"/>
                    </a:lnTo>
                    <a:lnTo>
                      <a:pt x="1181" y="134"/>
                    </a:lnTo>
                    <a:lnTo>
                      <a:pt x="1225" y="144"/>
                    </a:lnTo>
                    <a:lnTo>
                      <a:pt x="1267" y="152"/>
                    </a:lnTo>
                    <a:lnTo>
                      <a:pt x="1305" y="158"/>
                    </a:lnTo>
                    <a:lnTo>
                      <a:pt x="1339" y="161"/>
                    </a:lnTo>
                    <a:lnTo>
                      <a:pt x="1369" y="161"/>
                    </a:lnTo>
                    <a:lnTo>
                      <a:pt x="1402" y="158"/>
                    </a:lnTo>
                    <a:lnTo>
                      <a:pt x="1438" y="153"/>
                    </a:lnTo>
                    <a:lnTo>
                      <a:pt x="1476" y="147"/>
                    </a:lnTo>
                    <a:lnTo>
                      <a:pt x="1516" y="140"/>
                    </a:lnTo>
                    <a:lnTo>
                      <a:pt x="1555" y="132"/>
                    </a:lnTo>
                    <a:lnTo>
                      <a:pt x="1594" y="126"/>
                    </a:lnTo>
                    <a:lnTo>
                      <a:pt x="1632" y="120"/>
                    </a:lnTo>
                    <a:lnTo>
                      <a:pt x="1666" y="118"/>
                    </a:lnTo>
                    <a:lnTo>
                      <a:pt x="1682" y="118"/>
                    </a:lnTo>
                    <a:lnTo>
                      <a:pt x="1690" y="118"/>
                    </a:lnTo>
                    <a:lnTo>
                      <a:pt x="1696" y="118"/>
                    </a:lnTo>
                    <a:lnTo>
                      <a:pt x="1732" y="123"/>
                    </a:lnTo>
                    <a:lnTo>
                      <a:pt x="1764" y="131"/>
                    </a:lnTo>
                    <a:lnTo>
                      <a:pt x="1794" y="143"/>
                    </a:lnTo>
                    <a:lnTo>
                      <a:pt x="1822" y="157"/>
                    </a:lnTo>
                    <a:lnTo>
                      <a:pt x="1847" y="174"/>
                    </a:lnTo>
                    <a:lnTo>
                      <a:pt x="1877" y="200"/>
                    </a:lnTo>
                    <a:lnTo>
                      <a:pt x="1902" y="228"/>
                    </a:lnTo>
                    <a:lnTo>
                      <a:pt x="1921" y="258"/>
                    </a:lnTo>
                    <a:lnTo>
                      <a:pt x="1936" y="288"/>
                    </a:lnTo>
                    <a:lnTo>
                      <a:pt x="1945" y="318"/>
                    </a:lnTo>
                    <a:lnTo>
                      <a:pt x="1950" y="346"/>
                    </a:lnTo>
                    <a:lnTo>
                      <a:pt x="1949" y="370"/>
                    </a:lnTo>
                    <a:lnTo>
                      <a:pt x="1945" y="393"/>
                    </a:lnTo>
                    <a:lnTo>
                      <a:pt x="1935" y="410"/>
                    </a:lnTo>
                    <a:lnTo>
                      <a:pt x="1921" y="422"/>
                    </a:lnTo>
                    <a:lnTo>
                      <a:pt x="1904" y="429"/>
                    </a:lnTo>
                    <a:lnTo>
                      <a:pt x="1838" y="442"/>
                    </a:lnTo>
                    <a:lnTo>
                      <a:pt x="1766" y="456"/>
                    </a:lnTo>
                    <a:lnTo>
                      <a:pt x="1688" y="465"/>
                    </a:lnTo>
                    <a:lnTo>
                      <a:pt x="1606" y="474"/>
                    </a:lnTo>
                    <a:lnTo>
                      <a:pt x="1516" y="480"/>
                    </a:lnTo>
                    <a:lnTo>
                      <a:pt x="1420" y="484"/>
                    </a:lnTo>
                    <a:lnTo>
                      <a:pt x="1318" y="487"/>
                    </a:lnTo>
                    <a:lnTo>
                      <a:pt x="1208" y="488"/>
                    </a:lnTo>
                    <a:lnTo>
                      <a:pt x="984" y="486"/>
                    </a:lnTo>
                    <a:lnTo>
                      <a:pt x="762" y="479"/>
                    </a:lnTo>
                    <a:lnTo>
                      <a:pt x="625" y="475"/>
                    </a:lnTo>
                    <a:lnTo>
                      <a:pt x="496" y="473"/>
                    </a:lnTo>
                    <a:lnTo>
                      <a:pt x="372" y="471"/>
                    </a:lnTo>
                    <a:lnTo>
                      <a:pt x="314" y="473"/>
                    </a:lnTo>
                    <a:lnTo>
                      <a:pt x="262" y="473"/>
                    </a:lnTo>
                    <a:lnTo>
                      <a:pt x="212" y="474"/>
                    </a:lnTo>
                    <a:lnTo>
                      <a:pt x="207" y="475"/>
                    </a:lnTo>
                    <a:lnTo>
                      <a:pt x="207" y="475"/>
                    </a:lnTo>
                    <a:lnTo>
                      <a:pt x="178" y="471"/>
                    </a:lnTo>
                    <a:lnTo>
                      <a:pt x="153" y="463"/>
                    </a:lnTo>
                    <a:lnTo>
                      <a:pt x="131" y="452"/>
                    </a:lnTo>
                    <a:lnTo>
                      <a:pt x="110" y="435"/>
                    </a:lnTo>
                    <a:lnTo>
                      <a:pt x="91" y="416"/>
                    </a:lnTo>
                    <a:lnTo>
                      <a:pt x="76" y="397"/>
                    </a:lnTo>
                    <a:lnTo>
                      <a:pt x="63" y="376"/>
                    </a:lnTo>
                    <a:lnTo>
                      <a:pt x="74" y="367"/>
                    </a:lnTo>
                    <a:lnTo>
                      <a:pt x="89" y="360"/>
                    </a:lnTo>
                    <a:lnTo>
                      <a:pt x="106" y="353"/>
                    </a:lnTo>
                    <a:lnTo>
                      <a:pt x="107" y="353"/>
                    </a:lnTo>
                    <a:lnTo>
                      <a:pt x="110" y="352"/>
                    </a:lnTo>
                    <a:lnTo>
                      <a:pt x="112" y="351"/>
                    </a:lnTo>
                    <a:lnTo>
                      <a:pt x="114" y="348"/>
                    </a:lnTo>
                    <a:lnTo>
                      <a:pt x="115" y="344"/>
                    </a:lnTo>
                    <a:lnTo>
                      <a:pt x="116" y="339"/>
                    </a:lnTo>
                    <a:lnTo>
                      <a:pt x="116" y="334"/>
                    </a:lnTo>
                    <a:lnTo>
                      <a:pt x="115" y="325"/>
                    </a:lnTo>
                    <a:lnTo>
                      <a:pt x="112" y="314"/>
                    </a:lnTo>
                    <a:lnTo>
                      <a:pt x="107" y="305"/>
                    </a:lnTo>
                    <a:lnTo>
                      <a:pt x="101" y="297"/>
                    </a:lnTo>
                    <a:lnTo>
                      <a:pt x="93" y="293"/>
                    </a:lnTo>
                    <a:lnTo>
                      <a:pt x="78" y="295"/>
                    </a:lnTo>
                    <a:lnTo>
                      <a:pt x="64" y="298"/>
                    </a:lnTo>
                    <a:lnTo>
                      <a:pt x="51" y="306"/>
                    </a:lnTo>
                    <a:lnTo>
                      <a:pt x="36" y="315"/>
                    </a:lnTo>
                    <a:lnTo>
                      <a:pt x="34" y="318"/>
                    </a:lnTo>
                    <a:lnTo>
                      <a:pt x="21" y="280"/>
                    </a:lnTo>
                    <a:lnTo>
                      <a:pt x="10" y="241"/>
                    </a:lnTo>
                    <a:lnTo>
                      <a:pt x="4" y="203"/>
                    </a:lnTo>
                    <a:lnTo>
                      <a:pt x="1" y="165"/>
                    </a:lnTo>
                    <a:lnTo>
                      <a:pt x="0" y="130"/>
                    </a:lnTo>
                    <a:lnTo>
                      <a:pt x="4" y="98"/>
                    </a:lnTo>
                    <a:lnTo>
                      <a:pt x="9" y="69"/>
                    </a:lnTo>
                    <a:lnTo>
                      <a:pt x="19" y="45"/>
                    </a:lnTo>
                    <a:lnTo>
                      <a:pt x="31" y="26"/>
                    </a:lnTo>
                    <a:lnTo>
                      <a:pt x="32" y="26"/>
                    </a:lnTo>
                    <a:lnTo>
                      <a:pt x="49" y="12"/>
                    </a:lnTo>
                    <a:lnTo>
                      <a:pt x="68" y="3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7" name="Freeform 290">
                <a:extLst>
                  <a:ext uri="{FF2B5EF4-FFF2-40B4-BE49-F238E27FC236}">
                    <a16:creationId xmlns:a16="http://schemas.microsoft.com/office/drawing/2014/main" id="{9DDA4099-3ED5-48D6-844F-70DC45C07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11688" y="3367088"/>
                <a:ext cx="150813" cy="376238"/>
              </a:xfrm>
              <a:custGeom>
                <a:avLst/>
                <a:gdLst>
                  <a:gd name="T0" fmla="*/ 37 w 95"/>
                  <a:gd name="T1" fmla="*/ 0 h 237"/>
                  <a:gd name="T2" fmla="*/ 40 w 95"/>
                  <a:gd name="T3" fmla="*/ 2 h 237"/>
                  <a:gd name="T4" fmla="*/ 89 w 95"/>
                  <a:gd name="T5" fmla="*/ 0 h 237"/>
                  <a:gd name="T6" fmla="*/ 89 w 95"/>
                  <a:gd name="T7" fmla="*/ 7 h 237"/>
                  <a:gd name="T8" fmla="*/ 91 w 95"/>
                  <a:gd name="T9" fmla="*/ 24 h 237"/>
                  <a:gd name="T10" fmla="*/ 91 w 95"/>
                  <a:gd name="T11" fmla="*/ 46 h 237"/>
                  <a:gd name="T12" fmla="*/ 91 w 95"/>
                  <a:gd name="T13" fmla="*/ 68 h 237"/>
                  <a:gd name="T14" fmla="*/ 91 w 95"/>
                  <a:gd name="T15" fmla="*/ 91 h 237"/>
                  <a:gd name="T16" fmla="*/ 89 w 95"/>
                  <a:gd name="T17" fmla="*/ 106 h 237"/>
                  <a:gd name="T18" fmla="*/ 86 w 95"/>
                  <a:gd name="T19" fmla="*/ 113 h 237"/>
                  <a:gd name="T20" fmla="*/ 76 w 95"/>
                  <a:gd name="T21" fmla="*/ 118 h 237"/>
                  <a:gd name="T22" fmla="*/ 62 w 95"/>
                  <a:gd name="T23" fmla="*/ 121 h 237"/>
                  <a:gd name="T24" fmla="*/ 53 w 95"/>
                  <a:gd name="T25" fmla="*/ 123 h 237"/>
                  <a:gd name="T26" fmla="*/ 45 w 95"/>
                  <a:gd name="T27" fmla="*/ 127 h 237"/>
                  <a:gd name="T28" fmla="*/ 40 w 95"/>
                  <a:gd name="T29" fmla="*/ 131 h 237"/>
                  <a:gd name="T30" fmla="*/ 36 w 95"/>
                  <a:gd name="T31" fmla="*/ 140 h 237"/>
                  <a:gd name="T32" fmla="*/ 34 w 95"/>
                  <a:gd name="T33" fmla="*/ 152 h 237"/>
                  <a:gd name="T34" fmla="*/ 36 w 95"/>
                  <a:gd name="T35" fmla="*/ 165 h 237"/>
                  <a:gd name="T36" fmla="*/ 40 w 95"/>
                  <a:gd name="T37" fmla="*/ 176 h 237"/>
                  <a:gd name="T38" fmla="*/ 45 w 95"/>
                  <a:gd name="T39" fmla="*/ 184 h 237"/>
                  <a:gd name="T40" fmla="*/ 52 w 95"/>
                  <a:gd name="T41" fmla="*/ 188 h 237"/>
                  <a:gd name="T42" fmla="*/ 59 w 95"/>
                  <a:gd name="T43" fmla="*/ 193 h 237"/>
                  <a:gd name="T44" fmla="*/ 71 w 95"/>
                  <a:gd name="T45" fmla="*/ 198 h 237"/>
                  <a:gd name="T46" fmla="*/ 80 w 95"/>
                  <a:gd name="T47" fmla="*/ 202 h 237"/>
                  <a:gd name="T48" fmla="*/ 88 w 95"/>
                  <a:gd name="T49" fmla="*/ 206 h 237"/>
                  <a:gd name="T50" fmla="*/ 92 w 95"/>
                  <a:gd name="T51" fmla="*/ 209 h 237"/>
                  <a:gd name="T52" fmla="*/ 95 w 95"/>
                  <a:gd name="T53" fmla="*/ 210 h 237"/>
                  <a:gd name="T54" fmla="*/ 93 w 95"/>
                  <a:gd name="T55" fmla="*/ 214 h 237"/>
                  <a:gd name="T56" fmla="*/ 91 w 95"/>
                  <a:gd name="T57" fmla="*/ 216 h 237"/>
                  <a:gd name="T58" fmla="*/ 87 w 95"/>
                  <a:gd name="T59" fmla="*/ 220 h 237"/>
                  <a:gd name="T60" fmla="*/ 79 w 95"/>
                  <a:gd name="T61" fmla="*/ 227 h 237"/>
                  <a:gd name="T62" fmla="*/ 66 w 95"/>
                  <a:gd name="T63" fmla="*/ 235 h 237"/>
                  <a:gd name="T64" fmla="*/ 62 w 95"/>
                  <a:gd name="T65" fmla="*/ 237 h 237"/>
                  <a:gd name="T66" fmla="*/ 59 w 95"/>
                  <a:gd name="T67" fmla="*/ 233 h 237"/>
                  <a:gd name="T68" fmla="*/ 50 w 95"/>
                  <a:gd name="T69" fmla="*/ 226 h 237"/>
                  <a:gd name="T70" fmla="*/ 40 w 95"/>
                  <a:gd name="T71" fmla="*/ 220 h 237"/>
                  <a:gd name="T72" fmla="*/ 29 w 95"/>
                  <a:gd name="T73" fmla="*/ 216 h 237"/>
                  <a:gd name="T74" fmla="*/ 17 w 95"/>
                  <a:gd name="T75" fmla="*/ 214 h 237"/>
                  <a:gd name="T76" fmla="*/ 11 w 95"/>
                  <a:gd name="T77" fmla="*/ 209 h 237"/>
                  <a:gd name="T78" fmla="*/ 7 w 95"/>
                  <a:gd name="T79" fmla="*/ 201 h 237"/>
                  <a:gd name="T80" fmla="*/ 6 w 95"/>
                  <a:gd name="T81" fmla="*/ 181 h 237"/>
                  <a:gd name="T82" fmla="*/ 4 w 95"/>
                  <a:gd name="T83" fmla="*/ 156 h 237"/>
                  <a:gd name="T84" fmla="*/ 3 w 95"/>
                  <a:gd name="T85" fmla="*/ 129 h 237"/>
                  <a:gd name="T86" fmla="*/ 2 w 95"/>
                  <a:gd name="T87" fmla="*/ 102 h 237"/>
                  <a:gd name="T88" fmla="*/ 2 w 95"/>
                  <a:gd name="T89" fmla="*/ 78 h 237"/>
                  <a:gd name="T90" fmla="*/ 0 w 95"/>
                  <a:gd name="T91" fmla="*/ 58 h 237"/>
                  <a:gd name="T92" fmla="*/ 0 w 95"/>
                  <a:gd name="T93" fmla="*/ 45 h 237"/>
                  <a:gd name="T94" fmla="*/ 0 w 95"/>
                  <a:gd name="T95" fmla="*/ 44 h 237"/>
                  <a:gd name="T96" fmla="*/ 2 w 95"/>
                  <a:gd name="T97" fmla="*/ 42 h 237"/>
                  <a:gd name="T98" fmla="*/ 14 w 95"/>
                  <a:gd name="T99" fmla="*/ 28 h 237"/>
                  <a:gd name="T100" fmla="*/ 24 w 95"/>
                  <a:gd name="T101" fmla="*/ 16 h 237"/>
                  <a:gd name="T102" fmla="*/ 31 w 95"/>
                  <a:gd name="T103" fmla="*/ 8 h 237"/>
                  <a:gd name="T104" fmla="*/ 34 w 95"/>
                  <a:gd name="T105" fmla="*/ 3 h 237"/>
                  <a:gd name="T106" fmla="*/ 37 w 95"/>
                  <a:gd name="T107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5" h="237">
                    <a:moveTo>
                      <a:pt x="37" y="0"/>
                    </a:moveTo>
                    <a:lnTo>
                      <a:pt x="40" y="2"/>
                    </a:lnTo>
                    <a:lnTo>
                      <a:pt x="89" y="0"/>
                    </a:lnTo>
                    <a:lnTo>
                      <a:pt x="89" y="7"/>
                    </a:lnTo>
                    <a:lnTo>
                      <a:pt x="91" y="24"/>
                    </a:lnTo>
                    <a:lnTo>
                      <a:pt x="91" y="46"/>
                    </a:lnTo>
                    <a:lnTo>
                      <a:pt x="91" y="68"/>
                    </a:lnTo>
                    <a:lnTo>
                      <a:pt x="91" y="91"/>
                    </a:lnTo>
                    <a:lnTo>
                      <a:pt x="89" y="106"/>
                    </a:lnTo>
                    <a:lnTo>
                      <a:pt x="86" y="113"/>
                    </a:lnTo>
                    <a:lnTo>
                      <a:pt x="76" y="118"/>
                    </a:lnTo>
                    <a:lnTo>
                      <a:pt x="62" y="121"/>
                    </a:lnTo>
                    <a:lnTo>
                      <a:pt x="53" y="123"/>
                    </a:lnTo>
                    <a:lnTo>
                      <a:pt x="45" y="127"/>
                    </a:lnTo>
                    <a:lnTo>
                      <a:pt x="40" y="131"/>
                    </a:lnTo>
                    <a:lnTo>
                      <a:pt x="36" y="140"/>
                    </a:lnTo>
                    <a:lnTo>
                      <a:pt x="34" y="152"/>
                    </a:lnTo>
                    <a:lnTo>
                      <a:pt x="36" y="165"/>
                    </a:lnTo>
                    <a:lnTo>
                      <a:pt x="40" y="176"/>
                    </a:lnTo>
                    <a:lnTo>
                      <a:pt x="45" y="184"/>
                    </a:lnTo>
                    <a:lnTo>
                      <a:pt x="52" y="188"/>
                    </a:lnTo>
                    <a:lnTo>
                      <a:pt x="59" y="193"/>
                    </a:lnTo>
                    <a:lnTo>
                      <a:pt x="71" y="198"/>
                    </a:lnTo>
                    <a:lnTo>
                      <a:pt x="80" y="202"/>
                    </a:lnTo>
                    <a:lnTo>
                      <a:pt x="88" y="206"/>
                    </a:lnTo>
                    <a:lnTo>
                      <a:pt x="92" y="209"/>
                    </a:lnTo>
                    <a:lnTo>
                      <a:pt x="95" y="210"/>
                    </a:lnTo>
                    <a:lnTo>
                      <a:pt x="93" y="214"/>
                    </a:lnTo>
                    <a:lnTo>
                      <a:pt x="91" y="216"/>
                    </a:lnTo>
                    <a:lnTo>
                      <a:pt x="87" y="220"/>
                    </a:lnTo>
                    <a:lnTo>
                      <a:pt x="79" y="227"/>
                    </a:lnTo>
                    <a:lnTo>
                      <a:pt x="66" y="235"/>
                    </a:lnTo>
                    <a:lnTo>
                      <a:pt x="62" y="237"/>
                    </a:lnTo>
                    <a:lnTo>
                      <a:pt x="59" y="233"/>
                    </a:lnTo>
                    <a:lnTo>
                      <a:pt x="50" y="226"/>
                    </a:lnTo>
                    <a:lnTo>
                      <a:pt x="40" y="220"/>
                    </a:lnTo>
                    <a:lnTo>
                      <a:pt x="29" y="216"/>
                    </a:lnTo>
                    <a:lnTo>
                      <a:pt x="17" y="214"/>
                    </a:lnTo>
                    <a:lnTo>
                      <a:pt x="11" y="209"/>
                    </a:lnTo>
                    <a:lnTo>
                      <a:pt x="7" y="201"/>
                    </a:lnTo>
                    <a:lnTo>
                      <a:pt x="6" y="181"/>
                    </a:lnTo>
                    <a:lnTo>
                      <a:pt x="4" y="156"/>
                    </a:lnTo>
                    <a:lnTo>
                      <a:pt x="3" y="129"/>
                    </a:lnTo>
                    <a:lnTo>
                      <a:pt x="2" y="102"/>
                    </a:lnTo>
                    <a:lnTo>
                      <a:pt x="2" y="78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14" y="28"/>
                    </a:lnTo>
                    <a:lnTo>
                      <a:pt x="24" y="16"/>
                    </a:lnTo>
                    <a:lnTo>
                      <a:pt x="31" y="8"/>
                    </a:lnTo>
                    <a:lnTo>
                      <a:pt x="34" y="3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8" name="Freeform 291">
                <a:extLst>
                  <a:ext uri="{FF2B5EF4-FFF2-40B4-BE49-F238E27FC236}">
                    <a16:creationId xmlns:a16="http://schemas.microsoft.com/office/drawing/2014/main" id="{00CEB6F5-B15F-479E-9F6F-8079147CA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08513" y="3698875"/>
                <a:ext cx="198438" cy="265113"/>
              </a:xfrm>
              <a:custGeom>
                <a:avLst/>
                <a:gdLst>
                  <a:gd name="T0" fmla="*/ 99 w 125"/>
                  <a:gd name="T1" fmla="*/ 0 h 167"/>
                  <a:gd name="T2" fmla="*/ 104 w 125"/>
                  <a:gd name="T3" fmla="*/ 2 h 167"/>
                  <a:gd name="T4" fmla="*/ 110 w 125"/>
                  <a:gd name="T5" fmla="*/ 6 h 167"/>
                  <a:gd name="T6" fmla="*/ 116 w 125"/>
                  <a:gd name="T7" fmla="*/ 11 h 167"/>
                  <a:gd name="T8" fmla="*/ 123 w 125"/>
                  <a:gd name="T9" fmla="*/ 18 h 167"/>
                  <a:gd name="T10" fmla="*/ 125 w 125"/>
                  <a:gd name="T11" fmla="*/ 28 h 167"/>
                  <a:gd name="T12" fmla="*/ 122 w 125"/>
                  <a:gd name="T13" fmla="*/ 39 h 167"/>
                  <a:gd name="T14" fmla="*/ 111 w 125"/>
                  <a:gd name="T15" fmla="*/ 48 h 167"/>
                  <a:gd name="T16" fmla="*/ 97 w 125"/>
                  <a:gd name="T17" fmla="*/ 56 h 167"/>
                  <a:gd name="T18" fmla="*/ 81 w 125"/>
                  <a:gd name="T19" fmla="*/ 64 h 167"/>
                  <a:gd name="T20" fmla="*/ 65 w 125"/>
                  <a:gd name="T21" fmla="*/ 72 h 167"/>
                  <a:gd name="T22" fmla="*/ 51 w 125"/>
                  <a:gd name="T23" fmla="*/ 81 h 167"/>
                  <a:gd name="T24" fmla="*/ 42 w 125"/>
                  <a:gd name="T25" fmla="*/ 90 h 167"/>
                  <a:gd name="T26" fmla="*/ 38 w 125"/>
                  <a:gd name="T27" fmla="*/ 100 h 167"/>
                  <a:gd name="T28" fmla="*/ 40 w 125"/>
                  <a:gd name="T29" fmla="*/ 109 h 167"/>
                  <a:gd name="T30" fmla="*/ 47 w 125"/>
                  <a:gd name="T31" fmla="*/ 116 h 167"/>
                  <a:gd name="T32" fmla="*/ 57 w 125"/>
                  <a:gd name="T33" fmla="*/ 123 h 167"/>
                  <a:gd name="T34" fmla="*/ 69 w 125"/>
                  <a:gd name="T35" fmla="*/ 128 h 167"/>
                  <a:gd name="T36" fmla="*/ 84 w 125"/>
                  <a:gd name="T37" fmla="*/ 133 h 167"/>
                  <a:gd name="T38" fmla="*/ 85 w 125"/>
                  <a:gd name="T39" fmla="*/ 134 h 167"/>
                  <a:gd name="T40" fmla="*/ 90 w 125"/>
                  <a:gd name="T41" fmla="*/ 137 h 167"/>
                  <a:gd name="T42" fmla="*/ 93 w 125"/>
                  <a:gd name="T43" fmla="*/ 140 h 167"/>
                  <a:gd name="T44" fmla="*/ 95 w 125"/>
                  <a:gd name="T45" fmla="*/ 142 h 167"/>
                  <a:gd name="T46" fmla="*/ 94 w 125"/>
                  <a:gd name="T47" fmla="*/ 145 h 167"/>
                  <a:gd name="T48" fmla="*/ 91 w 125"/>
                  <a:gd name="T49" fmla="*/ 149 h 167"/>
                  <a:gd name="T50" fmla="*/ 87 w 125"/>
                  <a:gd name="T51" fmla="*/ 153 h 167"/>
                  <a:gd name="T52" fmla="*/ 80 w 125"/>
                  <a:gd name="T53" fmla="*/ 158 h 167"/>
                  <a:gd name="T54" fmla="*/ 69 w 125"/>
                  <a:gd name="T55" fmla="*/ 164 h 167"/>
                  <a:gd name="T56" fmla="*/ 67 w 125"/>
                  <a:gd name="T57" fmla="*/ 167 h 167"/>
                  <a:gd name="T58" fmla="*/ 64 w 125"/>
                  <a:gd name="T59" fmla="*/ 166 h 167"/>
                  <a:gd name="T60" fmla="*/ 52 w 125"/>
                  <a:gd name="T61" fmla="*/ 161 h 167"/>
                  <a:gd name="T62" fmla="*/ 39 w 125"/>
                  <a:gd name="T63" fmla="*/ 153 h 167"/>
                  <a:gd name="T64" fmla="*/ 25 w 125"/>
                  <a:gd name="T65" fmla="*/ 142 h 167"/>
                  <a:gd name="T66" fmla="*/ 12 w 125"/>
                  <a:gd name="T67" fmla="*/ 129 h 167"/>
                  <a:gd name="T68" fmla="*/ 4 w 125"/>
                  <a:gd name="T69" fmla="*/ 115 h 167"/>
                  <a:gd name="T70" fmla="*/ 0 w 125"/>
                  <a:gd name="T71" fmla="*/ 98 h 167"/>
                  <a:gd name="T72" fmla="*/ 4 w 125"/>
                  <a:gd name="T73" fmla="*/ 82 h 167"/>
                  <a:gd name="T74" fmla="*/ 13 w 125"/>
                  <a:gd name="T75" fmla="*/ 69 h 167"/>
                  <a:gd name="T76" fmla="*/ 27 w 125"/>
                  <a:gd name="T77" fmla="*/ 56 h 167"/>
                  <a:gd name="T78" fmla="*/ 44 w 125"/>
                  <a:gd name="T79" fmla="*/ 45 h 167"/>
                  <a:gd name="T80" fmla="*/ 61 w 125"/>
                  <a:gd name="T81" fmla="*/ 35 h 167"/>
                  <a:gd name="T82" fmla="*/ 77 w 125"/>
                  <a:gd name="T83" fmla="*/ 24 h 167"/>
                  <a:gd name="T84" fmla="*/ 90 w 125"/>
                  <a:gd name="T85" fmla="*/ 15 h 167"/>
                  <a:gd name="T86" fmla="*/ 97 w 125"/>
                  <a:gd name="T87" fmla="*/ 6 h 167"/>
                  <a:gd name="T88" fmla="*/ 99 w 125"/>
                  <a:gd name="T8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67">
                    <a:moveTo>
                      <a:pt x="99" y="0"/>
                    </a:moveTo>
                    <a:lnTo>
                      <a:pt x="104" y="2"/>
                    </a:lnTo>
                    <a:lnTo>
                      <a:pt x="110" y="6"/>
                    </a:lnTo>
                    <a:lnTo>
                      <a:pt x="116" y="11"/>
                    </a:lnTo>
                    <a:lnTo>
                      <a:pt x="123" y="18"/>
                    </a:lnTo>
                    <a:lnTo>
                      <a:pt x="125" y="28"/>
                    </a:lnTo>
                    <a:lnTo>
                      <a:pt x="122" y="39"/>
                    </a:lnTo>
                    <a:lnTo>
                      <a:pt x="111" y="48"/>
                    </a:lnTo>
                    <a:lnTo>
                      <a:pt x="97" y="56"/>
                    </a:lnTo>
                    <a:lnTo>
                      <a:pt x="81" y="64"/>
                    </a:lnTo>
                    <a:lnTo>
                      <a:pt x="65" y="72"/>
                    </a:lnTo>
                    <a:lnTo>
                      <a:pt x="51" y="81"/>
                    </a:lnTo>
                    <a:lnTo>
                      <a:pt x="42" y="90"/>
                    </a:lnTo>
                    <a:lnTo>
                      <a:pt x="38" y="100"/>
                    </a:lnTo>
                    <a:lnTo>
                      <a:pt x="40" y="109"/>
                    </a:lnTo>
                    <a:lnTo>
                      <a:pt x="47" y="116"/>
                    </a:lnTo>
                    <a:lnTo>
                      <a:pt x="57" y="123"/>
                    </a:lnTo>
                    <a:lnTo>
                      <a:pt x="69" y="128"/>
                    </a:lnTo>
                    <a:lnTo>
                      <a:pt x="84" y="133"/>
                    </a:lnTo>
                    <a:lnTo>
                      <a:pt x="85" y="134"/>
                    </a:lnTo>
                    <a:lnTo>
                      <a:pt x="90" y="137"/>
                    </a:lnTo>
                    <a:lnTo>
                      <a:pt x="93" y="140"/>
                    </a:lnTo>
                    <a:lnTo>
                      <a:pt x="95" y="142"/>
                    </a:lnTo>
                    <a:lnTo>
                      <a:pt x="94" y="145"/>
                    </a:lnTo>
                    <a:lnTo>
                      <a:pt x="91" y="149"/>
                    </a:lnTo>
                    <a:lnTo>
                      <a:pt x="87" y="153"/>
                    </a:lnTo>
                    <a:lnTo>
                      <a:pt x="80" y="158"/>
                    </a:lnTo>
                    <a:lnTo>
                      <a:pt x="69" y="164"/>
                    </a:lnTo>
                    <a:lnTo>
                      <a:pt x="67" y="167"/>
                    </a:lnTo>
                    <a:lnTo>
                      <a:pt x="64" y="166"/>
                    </a:lnTo>
                    <a:lnTo>
                      <a:pt x="52" y="161"/>
                    </a:lnTo>
                    <a:lnTo>
                      <a:pt x="39" y="153"/>
                    </a:lnTo>
                    <a:lnTo>
                      <a:pt x="25" y="142"/>
                    </a:lnTo>
                    <a:lnTo>
                      <a:pt x="12" y="129"/>
                    </a:lnTo>
                    <a:lnTo>
                      <a:pt x="4" y="115"/>
                    </a:lnTo>
                    <a:lnTo>
                      <a:pt x="0" y="98"/>
                    </a:lnTo>
                    <a:lnTo>
                      <a:pt x="4" y="82"/>
                    </a:lnTo>
                    <a:lnTo>
                      <a:pt x="13" y="69"/>
                    </a:lnTo>
                    <a:lnTo>
                      <a:pt x="27" y="56"/>
                    </a:lnTo>
                    <a:lnTo>
                      <a:pt x="44" y="45"/>
                    </a:lnTo>
                    <a:lnTo>
                      <a:pt x="61" y="35"/>
                    </a:lnTo>
                    <a:lnTo>
                      <a:pt x="77" y="24"/>
                    </a:lnTo>
                    <a:lnTo>
                      <a:pt x="90" y="15"/>
                    </a:lnTo>
                    <a:lnTo>
                      <a:pt x="97" y="6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9" name="Freeform 292">
                <a:extLst>
                  <a:ext uri="{FF2B5EF4-FFF2-40B4-BE49-F238E27FC236}">
                    <a16:creationId xmlns:a16="http://schemas.microsoft.com/office/drawing/2014/main" id="{7B3BD3F4-9AC9-4792-90DA-9EC135F58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00575" y="4144963"/>
                <a:ext cx="188913" cy="247650"/>
              </a:xfrm>
              <a:custGeom>
                <a:avLst/>
                <a:gdLst>
                  <a:gd name="T0" fmla="*/ 97 w 119"/>
                  <a:gd name="T1" fmla="*/ 0 h 156"/>
                  <a:gd name="T2" fmla="*/ 102 w 119"/>
                  <a:gd name="T3" fmla="*/ 3 h 156"/>
                  <a:gd name="T4" fmla="*/ 109 w 119"/>
                  <a:gd name="T5" fmla="*/ 7 h 156"/>
                  <a:gd name="T6" fmla="*/ 113 w 119"/>
                  <a:gd name="T7" fmla="*/ 10 h 156"/>
                  <a:gd name="T8" fmla="*/ 117 w 119"/>
                  <a:gd name="T9" fmla="*/ 14 h 156"/>
                  <a:gd name="T10" fmla="*/ 118 w 119"/>
                  <a:gd name="T11" fmla="*/ 17 h 156"/>
                  <a:gd name="T12" fmla="*/ 119 w 119"/>
                  <a:gd name="T13" fmla="*/ 21 h 156"/>
                  <a:gd name="T14" fmla="*/ 117 w 119"/>
                  <a:gd name="T15" fmla="*/ 30 h 156"/>
                  <a:gd name="T16" fmla="*/ 107 w 119"/>
                  <a:gd name="T17" fmla="*/ 38 h 156"/>
                  <a:gd name="T18" fmla="*/ 94 w 119"/>
                  <a:gd name="T19" fmla="*/ 47 h 156"/>
                  <a:gd name="T20" fmla="*/ 77 w 119"/>
                  <a:gd name="T21" fmla="*/ 56 h 156"/>
                  <a:gd name="T22" fmla="*/ 63 w 119"/>
                  <a:gd name="T23" fmla="*/ 64 h 156"/>
                  <a:gd name="T24" fmla="*/ 50 w 119"/>
                  <a:gd name="T25" fmla="*/ 72 h 156"/>
                  <a:gd name="T26" fmla="*/ 41 w 119"/>
                  <a:gd name="T27" fmla="*/ 80 h 156"/>
                  <a:gd name="T28" fmla="*/ 34 w 119"/>
                  <a:gd name="T29" fmla="*/ 88 h 156"/>
                  <a:gd name="T30" fmla="*/ 31 w 119"/>
                  <a:gd name="T31" fmla="*/ 98 h 156"/>
                  <a:gd name="T32" fmla="*/ 35 w 119"/>
                  <a:gd name="T33" fmla="*/ 106 h 156"/>
                  <a:gd name="T34" fmla="*/ 45 w 119"/>
                  <a:gd name="T35" fmla="*/ 115 h 156"/>
                  <a:gd name="T36" fmla="*/ 59 w 119"/>
                  <a:gd name="T37" fmla="*/ 122 h 156"/>
                  <a:gd name="T38" fmla="*/ 77 w 119"/>
                  <a:gd name="T39" fmla="*/ 130 h 156"/>
                  <a:gd name="T40" fmla="*/ 79 w 119"/>
                  <a:gd name="T41" fmla="*/ 130 h 156"/>
                  <a:gd name="T42" fmla="*/ 81 w 119"/>
                  <a:gd name="T43" fmla="*/ 131 h 156"/>
                  <a:gd name="T44" fmla="*/ 85 w 119"/>
                  <a:gd name="T45" fmla="*/ 132 h 156"/>
                  <a:gd name="T46" fmla="*/ 93 w 119"/>
                  <a:gd name="T47" fmla="*/ 134 h 156"/>
                  <a:gd name="T48" fmla="*/ 98 w 119"/>
                  <a:gd name="T49" fmla="*/ 136 h 156"/>
                  <a:gd name="T50" fmla="*/ 102 w 119"/>
                  <a:gd name="T51" fmla="*/ 137 h 156"/>
                  <a:gd name="T52" fmla="*/ 105 w 119"/>
                  <a:gd name="T53" fmla="*/ 139 h 156"/>
                  <a:gd name="T54" fmla="*/ 106 w 119"/>
                  <a:gd name="T55" fmla="*/ 141 h 156"/>
                  <a:gd name="T56" fmla="*/ 107 w 119"/>
                  <a:gd name="T57" fmla="*/ 144 h 156"/>
                  <a:gd name="T58" fmla="*/ 106 w 119"/>
                  <a:gd name="T59" fmla="*/ 147 h 156"/>
                  <a:gd name="T60" fmla="*/ 105 w 119"/>
                  <a:gd name="T61" fmla="*/ 151 h 156"/>
                  <a:gd name="T62" fmla="*/ 102 w 119"/>
                  <a:gd name="T63" fmla="*/ 153 h 156"/>
                  <a:gd name="T64" fmla="*/ 98 w 119"/>
                  <a:gd name="T65" fmla="*/ 154 h 156"/>
                  <a:gd name="T66" fmla="*/ 93 w 119"/>
                  <a:gd name="T67" fmla="*/ 156 h 156"/>
                  <a:gd name="T68" fmla="*/ 90 w 119"/>
                  <a:gd name="T69" fmla="*/ 154 h 156"/>
                  <a:gd name="T70" fmla="*/ 80 w 119"/>
                  <a:gd name="T71" fmla="*/ 153 h 156"/>
                  <a:gd name="T72" fmla="*/ 67 w 119"/>
                  <a:gd name="T73" fmla="*/ 149 h 156"/>
                  <a:gd name="T74" fmla="*/ 52 w 119"/>
                  <a:gd name="T75" fmla="*/ 144 h 156"/>
                  <a:gd name="T76" fmla="*/ 37 w 119"/>
                  <a:gd name="T77" fmla="*/ 137 h 156"/>
                  <a:gd name="T78" fmla="*/ 24 w 119"/>
                  <a:gd name="T79" fmla="*/ 128 h 156"/>
                  <a:gd name="T80" fmla="*/ 12 w 119"/>
                  <a:gd name="T81" fmla="*/ 118 h 156"/>
                  <a:gd name="T82" fmla="*/ 4 w 119"/>
                  <a:gd name="T83" fmla="*/ 103 h 156"/>
                  <a:gd name="T84" fmla="*/ 0 w 119"/>
                  <a:gd name="T85" fmla="*/ 88 h 156"/>
                  <a:gd name="T86" fmla="*/ 4 w 119"/>
                  <a:gd name="T87" fmla="*/ 72 h 156"/>
                  <a:gd name="T88" fmla="*/ 14 w 119"/>
                  <a:gd name="T89" fmla="*/ 59 h 156"/>
                  <a:gd name="T90" fmla="*/ 29 w 119"/>
                  <a:gd name="T91" fmla="*/ 47 h 156"/>
                  <a:gd name="T92" fmla="*/ 45 w 119"/>
                  <a:gd name="T93" fmla="*/ 37 h 156"/>
                  <a:gd name="T94" fmla="*/ 62 w 119"/>
                  <a:gd name="T95" fmla="*/ 27 h 156"/>
                  <a:gd name="T96" fmla="*/ 76 w 119"/>
                  <a:gd name="T97" fmla="*/ 20 h 156"/>
                  <a:gd name="T98" fmla="*/ 88 w 119"/>
                  <a:gd name="T99" fmla="*/ 12 h 156"/>
                  <a:gd name="T100" fmla="*/ 94 w 119"/>
                  <a:gd name="T101" fmla="*/ 5 h 156"/>
                  <a:gd name="T102" fmla="*/ 97 w 119"/>
                  <a:gd name="T103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9" h="156">
                    <a:moveTo>
                      <a:pt x="97" y="0"/>
                    </a:moveTo>
                    <a:lnTo>
                      <a:pt x="102" y="3"/>
                    </a:lnTo>
                    <a:lnTo>
                      <a:pt x="109" y="7"/>
                    </a:lnTo>
                    <a:lnTo>
                      <a:pt x="113" y="10"/>
                    </a:lnTo>
                    <a:lnTo>
                      <a:pt x="117" y="14"/>
                    </a:lnTo>
                    <a:lnTo>
                      <a:pt x="118" y="17"/>
                    </a:lnTo>
                    <a:lnTo>
                      <a:pt x="119" y="21"/>
                    </a:lnTo>
                    <a:lnTo>
                      <a:pt x="117" y="30"/>
                    </a:lnTo>
                    <a:lnTo>
                      <a:pt x="107" y="38"/>
                    </a:lnTo>
                    <a:lnTo>
                      <a:pt x="94" y="47"/>
                    </a:lnTo>
                    <a:lnTo>
                      <a:pt x="77" y="56"/>
                    </a:lnTo>
                    <a:lnTo>
                      <a:pt x="63" y="64"/>
                    </a:lnTo>
                    <a:lnTo>
                      <a:pt x="50" y="72"/>
                    </a:lnTo>
                    <a:lnTo>
                      <a:pt x="41" y="80"/>
                    </a:lnTo>
                    <a:lnTo>
                      <a:pt x="34" y="88"/>
                    </a:lnTo>
                    <a:lnTo>
                      <a:pt x="31" y="98"/>
                    </a:lnTo>
                    <a:lnTo>
                      <a:pt x="35" y="106"/>
                    </a:lnTo>
                    <a:lnTo>
                      <a:pt x="45" y="115"/>
                    </a:lnTo>
                    <a:lnTo>
                      <a:pt x="59" y="122"/>
                    </a:lnTo>
                    <a:lnTo>
                      <a:pt x="77" y="130"/>
                    </a:lnTo>
                    <a:lnTo>
                      <a:pt x="79" y="130"/>
                    </a:lnTo>
                    <a:lnTo>
                      <a:pt x="81" y="131"/>
                    </a:lnTo>
                    <a:lnTo>
                      <a:pt x="85" y="132"/>
                    </a:lnTo>
                    <a:lnTo>
                      <a:pt x="93" y="134"/>
                    </a:lnTo>
                    <a:lnTo>
                      <a:pt x="98" y="136"/>
                    </a:lnTo>
                    <a:lnTo>
                      <a:pt x="102" y="137"/>
                    </a:lnTo>
                    <a:lnTo>
                      <a:pt x="105" y="139"/>
                    </a:lnTo>
                    <a:lnTo>
                      <a:pt x="106" y="141"/>
                    </a:lnTo>
                    <a:lnTo>
                      <a:pt x="107" y="144"/>
                    </a:lnTo>
                    <a:lnTo>
                      <a:pt x="106" y="147"/>
                    </a:lnTo>
                    <a:lnTo>
                      <a:pt x="105" y="151"/>
                    </a:lnTo>
                    <a:lnTo>
                      <a:pt x="102" y="153"/>
                    </a:lnTo>
                    <a:lnTo>
                      <a:pt x="98" y="154"/>
                    </a:lnTo>
                    <a:lnTo>
                      <a:pt x="93" y="156"/>
                    </a:lnTo>
                    <a:lnTo>
                      <a:pt x="90" y="154"/>
                    </a:lnTo>
                    <a:lnTo>
                      <a:pt x="80" y="153"/>
                    </a:lnTo>
                    <a:lnTo>
                      <a:pt x="67" y="149"/>
                    </a:lnTo>
                    <a:lnTo>
                      <a:pt x="52" y="144"/>
                    </a:lnTo>
                    <a:lnTo>
                      <a:pt x="37" y="137"/>
                    </a:lnTo>
                    <a:lnTo>
                      <a:pt x="24" y="128"/>
                    </a:lnTo>
                    <a:lnTo>
                      <a:pt x="12" y="118"/>
                    </a:lnTo>
                    <a:lnTo>
                      <a:pt x="4" y="103"/>
                    </a:lnTo>
                    <a:lnTo>
                      <a:pt x="0" y="88"/>
                    </a:lnTo>
                    <a:lnTo>
                      <a:pt x="4" y="72"/>
                    </a:lnTo>
                    <a:lnTo>
                      <a:pt x="14" y="59"/>
                    </a:lnTo>
                    <a:lnTo>
                      <a:pt x="29" y="47"/>
                    </a:lnTo>
                    <a:lnTo>
                      <a:pt x="45" y="37"/>
                    </a:lnTo>
                    <a:lnTo>
                      <a:pt x="62" y="27"/>
                    </a:lnTo>
                    <a:lnTo>
                      <a:pt x="76" y="20"/>
                    </a:lnTo>
                    <a:lnTo>
                      <a:pt x="88" y="12"/>
                    </a:lnTo>
                    <a:lnTo>
                      <a:pt x="94" y="5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0" name="Freeform 293">
                <a:extLst>
                  <a:ext uri="{FF2B5EF4-FFF2-40B4-BE49-F238E27FC236}">
                    <a16:creationId xmlns:a16="http://schemas.microsoft.com/office/drawing/2014/main" id="{159CE7BF-D651-4D34-92D4-E6BC07FF6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05338" y="3922713"/>
                <a:ext cx="193675" cy="260350"/>
              </a:xfrm>
              <a:custGeom>
                <a:avLst/>
                <a:gdLst>
                  <a:gd name="T0" fmla="*/ 100 w 122"/>
                  <a:gd name="T1" fmla="*/ 0 h 164"/>
                  <a:gd name="T2" fmla="*/ 105 w 122"/>
                  <a:gd name="T3" fmla="*/ 3 h 164"/>
                  <a:gd name="T4" fmla="*/ 112 w 122"/>
                  <a:gd name="T5" fmla="*/ 6 h 164"/>
                  <a:gd name="T6" fmla="*/ 117 w 122"/>
                  <a:gd name="T7" fmla="*/ 10 h 164"/>
                  <a:gd name="T8" fmla="*/ 120 w 122"/>
                  <a:gd name="T9" fmla="*/ 13 h 164"/>
                  <a:gd name="T10" fmla="*/ 122 w 122"/>
                  <a:gd name="T11" fmla="*/ 17 h 164"/>
                  <a:gd name="T12" fmla="*/ 122 w 122"/>
                  <a:gd name="T13" fmla="*/ 21 h 164"/>
                  <a:gd name="T14" fmla="*/ 120 w 122"/>
                  <a:gd name="T15" fmla="*/ 29 h 164"/>
                  <a:gd name="T16" fmla="*/ 112 w 122"/>
                  <a:gd name="T17" fmla="*/ 38 h 164"/>
                  <a:gd name="T18" fmla="*/ 97 w 122"/>
                  <a:gd name="T19" fmla="*/ 47 h 164"/>
                  <a:gd name="T20" fmla="*/ 80 w 122"/>
                  <a:gd name="T21" fmla="*/ 56 h 164"/>
                  <a:gd name="T22" fmla="*/ 63 w 122"/>
                  <a:gd name="T23" fmla="*/ 65 h 164"/>
                  <a:gd name="T24" fmla="*/ 49 w 122"/>
                  <a:gd name="T25" fmla="*/ 75 h 164"/>
                  <a:gd name="T26" fmla="*/ 38 w 122"/>
                  <a:gd name="T27" fmla="*/ 85 h 164"/>
                  <a:gd name="T28" fmla="*/ 36 w 122"/>
                  <a:gd name="T29" fmla="*/ 97 h 164"/>
                  <a:gd name="T30" fmla="*/ 40 w 122"/>
                  <a:gd name="T31" fmla="*/ 107 h 164"/>
                  <a:gd name="T32" fmla="*/ 50 w 122"/>
                  <a:gd name="T33" fmla="*/ 116 h 164"/>
                  <a:gd name="T34" fmla="*/ 63 w 122"/>
                  <a:gd name="T35" fmla="*/ 124 h 164"/>
                  <a:gd name="T36" fmla="*/ 80 w 122"/>
                  <a:gd name="T37" fmla="*/ 131 h 164"/>
                  <a:gd name="T38" fmla="*/ 82 w 122"/>
                  <a:gd name="T39" fmla="*/ 132 h 164"/>
                  <a:gd name="T40" fmla="*/ 87 w 122"/>
                  <a:gd name="T41" fmla="*/ 135 h 164"/>
                  <a:gd name="T42" fmla="*/ 91 w 122"/>
                  <a:gd name="T43" fmla="*/ 137 h 164"/>
                  <a:gd name="T44" fmla="*/ 95 w 122"/>
                  <a:gd name="T45" fmla="*/ 140 h 164"/>
                  <a:gd name="T46" fmla="*/ 91 w 122"/>
                  <a:gd name="T47" fmla="*/ 144 h 164"/>
                  <a:gd name="T48" fmla="*/ 87 w 122"/>
                  <a:gd name="T49" fmla="*/ 149 h 164"/>
                  <a:gd name="T50" fmla="*/ 76 w 122"/>
                  <a:gd name="T51" fmla="*/ 154 h 164"/>
                  <a:gd name="T52" fmla="*/ 63 w 122"/>
                  <a:gd name="T53" fmla="*/ 162 h 164"/>
                  <a:gd name="T54" fmla="*/ 61 w 122"/>
                  <a:gd name="T55" fmla="*/ 164 h 164"/>
                  <a:gd name="T56" fmla="*/ 58 w 122"/>
                  <a:gd name="T57" fmla="*/ 162 h 164"/>
                  <a:gd name="T58" fmla="*/ 50 w 122"/>
                  <a:gd name="T59" fmla="*/ 158 h 164"/>
                  <a:gd name="T60" fmla="*/ 37 w 122"/>
                  <a:gd name="T61" fmla="*/ 152 h 164"/>
                  <a:gd name="T62" fmla="*/ 24 w 122"/>
                  <a:gd name="T63" fmla="*/ 141 h 164"/>
                  <a:gd name="T64" fmla="*/ 12 w 122"/>
                  <a:gd name="T65" fmla="*/ 130 h 164"/>
                  <a:gd name="T66" fmla="*/ 4 w 122"/>
                  <a:gd name="T67" fmla="*/ 114 h 164"/>
                  <a:gd name="T68" fmla="*/ 0 w 122"/>
                  <a:gd name="T69" fmla="*/ 95 h 164"/>
                  <a:gd name="T70" fmla="*/ 4 w 122"/>
                  <a:gd name="T71" fmla="*/ 81 h 164"/>
                  <a:gd name="T72" fmla="*/ 13 w 122"/>
                  <a:gd name="T73" fmla="*/ 68 h 164"/>
                  <a:gd name="T74" fmla="*/ 28 w 122"/>
                  <a:gd name="T75" fmla="*/ 55 h 164"/>
                  <a:gd name="T76" fmla="*/ 45 w 122"/>
                  <a:gd name="T77" fmla="*/ 43 h 164"/>
                  <a:gd name="T78" fmla="*/ 62 w 122"/>
                  <a:gd name="T79" fmla="*/ 34 h 164"/>
                  <a:gd name="T80" fmla="*/ 78 w 122"/>
                  <a:gd name="T81" fmla="*/ 23 h 164"/>
                  <a:gd name="T82" fmla="*/ 91 w 122"/>
                  <a:gd name="T83" fmla="*/ 14 h 164"/>
                  <a:gd name="T84" fmla="*/ 97 w 122"/>
                  <a:gd name="T85" fmla="*/ 5 h 164"/>
                  <a:gd name="T86" fmla="*/ 100 w 122"/>
                  <a:gd name="T8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2" h="164">
                    <a:moveTo>
                      <a:pt x="100" y="0"/>
                    </a:moveTo>
                    <a:lnTo>
                      <a:pt x="105" y="3"/>
                    </a:lnTo>
                    <a:lnTo>
                      <a:pt x="112" y="6"/>
                    </a:lnTo>
                    <a:lnTo>
                      <a:pt x="117" y="10"/>
                    </a:lnTo>
                    <a:lnTo>
                      <a:pt x="120" y="13"/>
                    </a:lnTo>
                    <a:lnTo>
                      <a:pt x="122" y="17"/>
                    </a:lnTo>
                    <a:lnTo>
                      <a:pt x="122" y="21"/>
                    </a:lnTo>
                    <a:lnTo>
                      <a:pt x="120" y="29"/>
                    </a:lnTo>
                    <a:lnTo>
                      <a:pt x="112" y="38"/>
                    </a:lnTo>
                    <a:lnTo>
                      <a:pt x="97" y="47"/>
                    </a:lnTo>
                    <a:lnTo>
                      <a:pt x="80" y="56"/>
                    </a:lnTo>
                    <a:lnTo>
                      <a:pt x="63" y="65"/>
                    </a:lnTo>
                    <a:lnTo>
                      <a:pt x="49" y="75"/>
                    </a:lnTo>
                    <a:lnTo>
                      <a:pt x="38" y="85"/>
                    </a:lnTo>
                    <a:lnTo>
                      <a:pt x="36" y="97"/>
                    </a:lnTo>
                    <a:lnTo>
                      <a:pt x="40" y="107"/>
                    </a:lnTo>
                    <a:lnTo>
                      <a:pt x="50" y="116"/>
                    </a:lnTo>
                    <a:lnTo>
                      <a:pt x="63" y="124"/>
                    </a:lnTo>
                    <a:lnTo>
                      <a:pt x="80" y="131"/>
                    </a:lnTo>
                    <a:lnTo>
                      <a:pt x="82" y="132"/>
                    </a:lnTo>
                    <a:lnTo>
                      <a:pt x="87" y="135"/>
                    </a:lnTo>
                    <a:lnTo>
                      <a:pt x="91" y="137"/>
                    </a:lnTo>
                    <a:lnTo>
                      <a:pt x="95" y="140"/>
                    </a:lnTo>
                    <a:lnTo>
                      <a:pt x="91" y="144"/>
                    </a:lnTo>
                    <a:lnTo>
                      <a:pt x="87" y="149"/>
                    </a:lnTo>
                    <a:lnTo>
                      <a:pt x="76" y="154"/>
                    </a:lnTo>
                    <a:lnTo>
                      <a:pt x="63" y="162"/>
                    </a:lnTo>
                    <a:lnTo>
                      <a:pt x="61" y="164"/>
                    </a:lnTo>
                    <a:lnTo>
                      <a:pt x="58" y="162"/>
                    </a:lnTo>
                    <a:lnTo>
                      <a:pt x="50" y="158"/>
                    </a:lnTo>
                    <a:lnTo>
                      <a:pt x="37" y="152"/>
                    </a:lnTo>
                    <a:lnTo>
                      <a:pt x="24" y="141"/>
                    </a:lnTo>
                    <a:lnTo>
                      <a:pt x="12" y="130"/>
                    </a:lnTo>
                    <a:lnTo>
                      <a:pt x="4" y="114"/>
                    </a:lnTo>
                    <a:lnTo>
                      <a:pt x="0" y="95"/>
                    </a:lnTo>
                    <a:lnTo>
                      <a:pt x="4" y="81"/>
                    </a:lnTo>
                    <a:lnTo>
                      <a:pt x="13" y="68"/>
                    </a:lnTo>
                    <a:lnTo>
                      <a:pt x="28" y="55"/>
                    </a:lnTo>
                    <a:lnTo>
                      <a:pt x="45" y="43"/>
                    </a:lnTo>
                    <a:lnTo>
                      <a:pt x="62" y="34"/>
                    </a:lnTo>
                    <a:lnTo>
                      <a:pt x="78" y="23"/>
                    </a:lnTo>
                    <a:lnTo>
                      <a:pt x="91" y="14"/>
                    </a:lnTo>
                    <a:lnTo>
                      <a:pt x="97" y="5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1" name="Freeform 294">
                <a:extLst>
                  <a:ext uri="{FF2B5EF4-FFF2-40B4-BE49-F238E27FC236}">
                    <a16:creationId xmlns:a16="http://schemas.microsoft.com/office/drawing/2014/main" id="{48685989-00F6-44B0-9ACD-C2C7A35B0D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118225" y="1879600"/>
                <a:ext cx="403225" cy="754063"/>
              </a:xfrm>
              <a:custGeom>
                <a:avLst/>
                <a:gdLst>
                  <a:gd name="T0" fmla="*/ 33 w 254"/>
                  <a:gd name="T1" fmla="*/ 105 h 475"/>
                  <a:gd name="T2" fmla="*/ 33 w 254"/>
                  <a:gd name="T3" fmla="*/ 105 h 475"/>
                  <a:gd name="T4" fmla="*/ 32 w 254"/>
                  <a:gd name="T5" fmla="*/ 110 h 475"/>
                  <a:gd name="T6" fmla="*/ 30 w 254"/>
                  <a:gd name="T7" fmla="*/ 143 h 475"/>
                  <a:gd name="T8" fmla="*/ 28 w 254"/>
                  <a:gd name="T9" fmla="*/ 196 h 475"/>
                  <a:gd name="T10" fmla="*/ 27 w 254"/>
                  <a:gd name="T11" fmla="*/ 262 h 475"/>
                  <a:gd name="T12" fmla="*/ 28 w 254"/>
                  <a:gd name="T13" fmla="*/ 317 h 475"/>
                  <a:gd name="T14" fmla="*/ 29 w 254"/>
                  <a:gd name="T15" fmla="*/ 348 h 475"/>
                  <a:gd name="T16" fmla="*/ 29 w 254"/>
                  <a:gd name="T17" fmla="*/ 354 h 475"/>
                  <a:gd name="T18" fmla="*/ 29 w 254"/>
                  <a:gd name="T19" fmla="*/ 355 h 475"/>
                  <a:gd name="T20" fmla="*/ 30 w 254"/>
                  <a:gd name="T21" fmla="*/ 355 h 475"/>
                  <a:gd name="T22" fmla="*/ 32 w 254"/>
                  <a:gd name="T23" fmla="*/ 355 h 475"/>
                  <a:gd name="T24" fmla="*/ 33 w 254"/>
                  <a:gd name="T25" fmla="*/ 351 h 475"/>
                  <a:gd name="T26" fmla="*/ 38 w 254"/>
                  <a:gd name="T27" fmla="*/ 326 h 475"/>
                  <a:gd name="T28" fmla="*/ 45 w 254"/>
                  <a:gd name="T29" fmla="*/ 284 h 475"/>
                  <a:gd name="T30" fmla="*/ 47 w 254"/>
                  <a:gd name="T31" fmla="*/ 229 h 475"/>
                  <a:gd name="T32" fmla="*/ 46 w 254"/>
                  <a:gd name="T33" fmla="*/ 175 h 475"/>
                  <a:gd name="T34" fmla="*/ 41 w 254"/>
                  <a:gd name="T35" fmla="*/ 134 h 475"/>
                  <a:gd name="T36" fmla="*/ 36 w 254"/>
                  <a:gd name="T37" fmla="*/ 109 h 475"/>
                  <a:gd name="T38" fmla="*/ 36 w 254"/>
                  <a:gd name="T39" fmla="*/ 105 h 475"/>
                  <a:gd name="T40" fmla="*/ 34 w 254"/>
                  <a:gd name="T41" fmla="*/ 105 h 475"/>
                  <a:gd name="T42" fmla="*/ 122 w 254"/>
                  <a:gd name="T43" fmla="*/ 0 h 475"/>
                  <a:gd name="T44" fmla="*/ 143 w 254"/>
                  <a:gd name="T45" fmla="*/ 5 h 475"/>
                  <a:gd name="T46" fmla="*/ 148 w 254"/>
                  <a:gd name="T47" fmla="*/ 30 h 475"/>
                  <a:gd name="T48" fmla="*/ 150 w 254"/>
                  <a:gd name="T49" fmla="*/ 68 h 475"/>
                  <a:gd name="T50" fmla="*/ 148 w 254"/>
                  <a:gd name="T51" fmla="*/ 106 h 475"/>
                  <a:gd name="T52" fmla="*/ 144 w 254"/>
                  <a:gd name="T53" fmla="*/ 136 h 475"/>
                  <a:gd name="T54" fmla="*/ 133 w 254"/>
                  <a:gd name="T55" fmla="*/ 181 h 475"/>
                  <a:gd name="T56" fmla="*/ 116 w 254"/>
                  <a:gd name="T57" fmla="*/ 230 h 475"/>
                  <a:gd name="T58" fmla="*/ 102 w 254"/>
                  <a:gd name="T59" fmla="*/ 280 h 475"/>
                  <a:gd name="T60" fmla="*/ 102 w 254"/>
                  <a:gd name="T61" fmla="*/ 326 h 475"/>
                  <a:gd name="T62" fmla="*/ 121 w 254"/>
                  <a:gd name="T63" fmla="*/ 363 h 475"/>
                  <a:gd name="T64" fmla="*/ 148 w 254"/>
                  <a:gd name="T65" fmla="*/ 385 h 475"/>
                  <a:gd name="T66" fmla="*/ 180 w 254"/>
                  <a:gd name="T67" fmla="*/ 395 h 475"/>
                  <a:gd name="T68" fmla="*/ 210 w 254"/>
                  <a:gd name="T69" fmla="*/ 397 h 475"/>
                  <a:gd name="T70" fmla="*/ 227 w 254"/>
                  <a:gd name="T71" fmla="*/ 391 h 475"/>
                  <a:gd name="T72" fmla="*/ 227 w 254"/>
                  <a:gd name="T73" fmla="*/ 377 h 475"/>
                  <a:gd name="T74" fmla="*/ 226 w 254"/>
                  <a:gd name="T75" fmla="*/ 363 h 475"/>
                  <a:gd name="T76" fmla="*/ 231 w 254"/>
                  <a:gd name="T77" fmla="*/ 360 h 475"/>
                  <a:gd name="T78" fmla="*/ 245 w 254"/>
                  <a:gd name="T79" fmla="*/ 367 h 475"/>
                  <a:gd name="T80" fmla="*/ 254 w 254"/>
                  <a:gd name="T81" fmla="*/ 377 h 475"/>
                  <a:gd name="T82" fmla="*/ 254 w 254"/>
                  <a:gd name="T83" fmla="*/ 406 h 475"/>
                  <a:gd name="T84" fmla="*/ 254 w 254"/>
                  <a:gd name="T85" fmla="*/ 435 h 475"/>
                  <a:gd name="T86" fmla="*/ 250 w 254"/>
                  <a:gd name="T87" fmla="*/ 449 h 475"/>
                  <a:gd name="T88" fmla="*/ 226 w 254"/>
                  <a:gd name="T89" fmla="*/ 453 h 475"/>
                  <a:gd name="T90" fmla="*/ 218 w 254"/>
                  <a:gd name="T91" fmla="*/ 466 h 475"/>
                  <a:gd name="T92" fmla="*/ 210 w 254"/>
                  <a:gd name="T93" fmla="*/ 470 h 475"/>
                  <a:gd name="T94" fmla="*/ 157 w 254"/>
                  <a:gd name="T95" fmla="*/ 445 h 475"/>
                  <a:gd name="T96" fmla="*/ 97 w 254"/>
                  <a:gd name="T97" fmla="*/ 423 h 475"/>
                  <a:gd name="T98" fmla="*/ 49 w 254"/>
                  <a:gd name="T99" fmla="*/ 423 h 475"/>
                  <a:gd name="T100" fmla="*/ 11 w 254"/>
                  <a:gd name="T101" fmla="*/ 443 h 475"/>
                  <a:gd name="T102" fmla="*/ 2 w 254"/>
                  <a:gd name="T103" fmla="*/ 433 h 475"/>
                  <a:gd name="T104" fmla="*/ 0 w 254"/>
                  <a:gd name="T105" fmla="*/ 381 h 475"/>
                  <a:gd name="T106" fmla="*/ 0 w 254"/>
                  <a:gd name="T107" fmla="*/ 313 h 475"/>
                  <a:gd name="T108" fmla="*/ 0 w 254"/>
                  <a:gd name="T109" fmla="*/ 237 h 475"/>
                  <a:gd name="T110" fmla="*/ 3 w 254"/>
                  <a:gd name="T111" fmla="*/ 160 h 475"/>
                  <a:gd name="T112" fmla="*/ 7 w 254"/>
                  <a:gd name="T113" fmla="*/ 90 h 475"/>
                  <a:gd name="T114" fmla="*/ 15 w 254"/>
                  <a:gd name="T115" fmla="*/ 35 h 475"/>
                  <a:gd name="T116" fmla="*/ 27 w 254"/>
                  <a:gd name="T117" fmla="*/ 5 h 475"/>
                  <a:gd name="T118" fmla="*/ 57 w 254"/>
                  <a:gd name="T119" fmla="*/ 1 h 475"/>
                  <a:gd name="T120" fmla="*/ 101 w 254"/>
                  <a:gd name="T121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4" h="475">
                    <a:moveTo>
                      <a:pt x="34" y="103"/>
                    </a:moveTo>
                    <a:lnTo>
                      <a:pt x="33" y="105"/>
                    </a:lnTo>
                    <a:lnTo>
                      <a:pt x="33" y="105"/>
                    </a:lnTo>
                    <a:lnTo>
                      <a:pt x="33" y="105"/>
                    </a:lnTo>
                    <a:lnTo>
                      <a:pt x="32" y="106"/>
                    </a:lnTo>
                    <a:lnTo>
                      <a:pt x="32" y="110"/>
                    </a:lnTo>
                    <a:lnTo>
                      <a:pt x="32" y="123"/>
                    </a:lnTo>
                    <a:lnTo>
                      <a:pt x="30" y="143"/>
                    </a:lnTo>
                    <a:lnTo>
                      <a:pt x="29" y="168"/>
                    </a:lnTo>
                    <a:lnTo>
                      <a:pt x="28" y="196"/>
                    </a:lnTo>
                    <a:lnTo>
                      <a:pt x="27" y="229"/>
                    </a:lnTo>
                    <a:lnTo>
                      <a:pt x="27" y="262"/>
                    </a:lnTo>
                    <a:lnTo>
                      <a:pt x="27" y="292"/>
                    </a:lnTo>
                    <a:lnTo>
                      <a:pt x="28" y="317"/>
                    </a:lnTo>
                    <a:lnTo>
                      <a:pt x="28" y="337"/>
                    </a:lnTo>
                    <a:lnTo>
                      <a:pt x="29" y="348"/>
                    </a:lnTo>
                    <a:lnTo>
                      <a:pt x="29" y="354"/>
                    </a:lnTo>
                    <a:lnTo>
                      <a:pt x="29" y="354"/>
                    </a:lnTo>
                    <a:lnTo>
                      <a:pt x="29" y="355"/>
                    </a:lnTo>
                    <a:lnTo>
                      <a:pt x="29" y="355"/>
                    </a:lnTo>
                    <a:lnTo>
                      <a:pt x="30" y="355"/>
                    </a:lnTo>
                    <a:lnTo>
                      <a:pt x="30" y="355"/>
                    </a:lnTo>
                    <a:lnTo>
                      <a:pt x="32" y="355"/>
                    </a:lnTo>
                    <a:lnTo>
                      <a:pt x="32" y="355"/>
                    </a:lnTo>
                    <a:lnTo>
                      <a:pt x="32" y="354"/>
                    </a:lnTo>
                    <a:lnTo>
                      <a:pt x="33" y="351"/>
                    </a:lnTo>
                    <a:lnTo>
                      <a:pt x="34" y="340"/>
                    </a:lnTo>
                    <a:lnTo>
                      <a:pt x="38" y="326"/>
                    </a:lnTo>
                    <a:lnTo>
                      <a:pt x="41" y="306"/>
                    </a:lnTo>
                    <a:lnTo>
                      <a:pt x="45" y="284"/>
                    </a:lnTo>
                    <a:lnTo>
                      <a:pt x="46" y="258"/>
                    </a:lnTo>
                    <a:lnTo>
                      <a:pt x="47" y="229"/>
                    </a:lnTo>
                    <a:lnTo>
                      <a:pt x="47" y="202"/>
                    </a:lnTo>
                    <a:lnTo>
                      <a:pt x="46" y="175"/>
                    </a:lnTo>
                    <a:lnTo>
                      <a:pt x="44" y="152"/>
                    </a:lnTo>
                    <a:lnTo>
                      <a:pt x="41" y="134"/>
                    </a:lnTo>
                    <a:lnTo>
                      <a:pt x="38" y="118"/>
                    </a:lnTo>
                    <a:lnTo>
                      <a:pt x="36" y="109"/>
                    </a:lnTo>
                    <a:lnTo>
                      <a:pt x="36" y="105"/>
                    </a:lnTo>
                    <a:lnTo>
                      <a:pt x="36" y="105"/>
                    </a:lnTo>
                    <a:lnTo>
                      <a:pt x="34" y="105"/>
                    </a:lnTo>
                    <a:lnTo>
                      <a:pt x="34" y="105"/>
                    </a:lnTo>
                    <a:lnTo>
                      <a:pt x="34" y="103"/>
                    </a:lnTo>
                    <a:close/>
                    <a:moveTo>
                      <a:pt x="122" y="0"/>
                    </a:moveTo>
                    <a:lnTo>
                      <a:pt x="139" y="1"/>
                    </a:lnTo>
                    <a:lnTo>
                      <a:pt x="143" y="5"/>
                    </a:lnTo>
                    <a:lnTo>
                      <a:pt x="147" y="16"/>
                    </a:lnTo>
                    <a:lnTo>
                      <a:pt x="148" y="30"/>
                    </a:lnTo>
                    <a:lnTo>
                      <a:pt x="150" y="49"/>
                    </a:lnTo>
                    <a:lnTo>
                      <a:pt x="150" y="68"/>
                    </a:lnTo>
                    <a:lnTo>
                      <a:pt x="150" y="88"/>
                    </a:lnTo>
                    <a:lnTo>
                      <a:pt x="148" y="106"/>
                    </a:lnTo>
                    <a:lnTo>
                      <a:pt x="147" y="123"/>
                    </a:lnTo>
                    <a:lnTo>
                      <a:pt x="144" y="136"/>
                    </a:lnTo>
                    <a:lnTo>
                      <a:pt x="140" y="157"/>
                    </a:lnTo>
                    <a:lnTo>
                      <a:pt x="133" y="181"/>
                    </a:lnTo>
                    <a:lnTo>
                      <a:pt x="125" y="206"/>
                    </a:lnTo>
                    <a:lnTo>
                      <a:pt x="116" y="230"/>
                    </a:lnTo>
                    <a:lnTo>
                      <a:pt x="108" y="257"/>
                    </a:lnTo>
                    <a:lnTo>
                      <a:pt x="102" y="280"/>
                    </a:lnTo>
                    <a:lnTo>
                      <a:pt x="100" y="301"/>
                    </a:lnTo>
                    <a:lnTo>
                      <a:pt x="102" y="326"/>
                    </a:lnTo>
                    <a:lnTo>
                      <a:pt x="110" y="347"/>
                    </a:lnTo>
                    <a:lnTo>
                      <a:pt x="121" y="363"/>
                    </a:lnTo>
                    <a:lnTo>
                      <a:pt x="133" y="376"/>
                    </a:lnTo>
                    <a:lnTo>
                      <a:pt x="148" y="385"/>
                    </a:lnTo>
                    <a:lnTo>
                      <a:pt x="164" y="391"/>
                    </a:lnTo>
                    <a:lnTo>
                      <a:pt x="180" y="395"/>
                    </a:lnTo>
                    <a:lnTo>
                      <a:pt x="195" y="398"/>
                    </a:lnTo>
                    <a:lnTo>
                      <a:pt x="210" y="397"/>
                    </a:lnTo>
                    <a:lnTo>
                      <a:pt x="222" y="395"/>
                    </a:lnTo>
                    <a:lnTo>
                      <a:pt x="227" y="391"/>
                    </a:lnTo>
                    <a:lnTo>
                      <a:pt x="228" y="385"/>
                    </a:lnTo>
                    <a:lnTo>
                      <a:pt x="227" y="377"/>
                    </a:lnTo>
                    <a:lnTo>
                      <a:pt x="226" y="369"/>
                    </a:lnTo>
                    <a:lnTo>
                      <a:pt x="226" y="363"/>
                    </a:lnTo>
                    <a:lnTo>
                      <a:pt x="227" y="359"/>
                    </a:lnTo>
                    <a:lnTo>
                      <a:pt x="231" y="360"/>
                    </a:lnTo>
                    <a:lnTo>
                      <a:pt x="237" y="363"/>
                    </a:lnTo>
                    <a:lnTo>
                      <a:pt x="245" y="367"/>
                    </a:lnTo>
                    <a:lnTo>
                      <a:pt x="252" y="372"/>
                    </a:lnTo>
                    <a:lnTo>
                      <a:pt x="254" y="377"/>
                    </a:lnTo>
                    <a:lnTo>
                      <a:pt x="254" y="390"/>
                    </a:lnTo>
                    <a:lnTo>
                      <a:pt x="254" y="406"/>
                    </a:lnTo>
                    <a:lnTo>
                      <a:pt x="254" y="422"/>
                    </a:lnTo>
                    <a:lnTo>
                      <a:pt x="254" y="435"/>
                    </a:lnTo>
                    <a:lnTo>
                      <a:pt x="253" y="445"/>
                    </a:lnTo>
                    <a:lnTo>
                      <a:pt x="250" y="449"/>
                    </a:lnTo>
                    <a:lnTo>
                      <a:pt x="236" y="449"/>
                    </a:lnTo>
                    <a:lnTo>
                      <a:pt x="226" y="453"/>
                    </a:lnTo>
                    <a:lnTo>
                      <a:pt x="220" y="458"/>
                    </a:lnTo>
                    <a:lnTo>
                      <a:pt x="218" y="466"/>
                    </a:lnTo>
                    <a:lnTo>
                      <a:pt x="219" y="475"/>
                    </a:lnTo>
                    <a:lnTo>
                      <a:pt x="210" y="470"/>
                    </a:lnTo>
                    <a:lnTo>
                      <a:pt x="191" y="462"/>
                    </a:lnTo>
                    <a:lnTo>
                      <a:pt x="157" y="445"/>
                    </a:lnTo>
                    <a:lnTo>
                      <a:pt x="126" y="432"/>
                    </a:lnTo>
                    <a:lnTo>
                      <a:pt x="97" y="423"/>
                    </a:lnTo>
                    <a:lnTo>
                      <a:pt x="70" y="420"/>
                    </a:lnTo>
                    <a:lnTo>
                      <a:pt x="49" y="423"/>
                    </a:lnTo>
                    <a:lnTo>
                      <a:pt x="29" y="429"/>
                    </a:lnTo>
                    <a:lnTo>
                      <a:pt x="11" y="443"/>
                    </a:lnTo>
                    <a:lnTo>
                      <a:pt x="2" y="450"/>
                    </a:lnTo>
                    <a:lnTo>
                      <a:pt x="2" y="433"/>
                    </a:lnTo>
                    <a:lnTo>
                      <a:pt x="2" y="410"/>
                    </a:lnTo>
                    <a:lnTo>
                      <a:pt x="0" y="381"/>
                    </a:lnTo>
                    <a:lnTo>
                      <a:pt x="0" y="350"/>
                    </a:lnTo>
                    <a:lnTo>
                      <a:pt x="0" y="313"/>
                    </a:lnTo>
                    <a:lnTo>
                      <a:pt x="0" y="276"/>
                    </a:lnTo>
                    <a:lnTo>
                      <a:pt x="0" y="237"/>
                    </a:lnTo>
                    <a:lnTo>
                      <a:pt x="2" y="198"/>
                    </a:lnTo>
                    <a:lnTo>
                      <a:pt x="3" y="160"/>
                    </a:lnTo>
                    <a:lnTo>
                      <a:pt x="4" y="123"/>
                    </a:lnTo>
                    <a:lnTo>
                      <a:pt x="7" y="90"/>
                    </a:lnTo>
                    <a:lnTo>
                      <a:pt x="11" y="60"/>
                    </a:lnTo>
                    <a:lnTo>
                      <a:pt x="15" y="35"/>
                    </a:lnTo>
                    <a:lnTo>
                      <a:pt x="20" y="17"/>
                    </a:lnTo>
                    <a:lnTo>
                      <a:pt x="27" y="5"/>
                    </a:lnTo>
                    <a:lnTo>
                      <a:pt x="34" y="1"/>
                    </a:lnTo>
                    <a:lnTo>
                      <a:pt x="57" y="1"/>
                    </a:lnTo>
                    <a:lnTo>
                      <a:pt x="79" y="1"/>
                    </a:lnTo>
                    <a:lnTo>
                      <a:pt x="101" y="0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2" name="Freeform 295">
                <a:extLst>
                  <a:ext uri="{FF2B5EF4-FFF2-40B4-BE49-F238E27FC236}">
                    <a16:creationId xmlns:a16="http://schemas.microsoft.com/office/drawing/2014/main" id="{4135F37E-788D-462D-9CF0-EF9DFE8908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563938" y="1952625"/>
                <a:ext cx="388938" cy="889000"/>
              </a:xfrm>
              <a:custGeom>
                <a:avLst/>
                <a:gdLst>
                  <a:gd name="T0" fmla="*/ 210 w 245"/>
                  <a:gd name="T1" fmla="*/ 118 h 560"/>
                  <a:gd name="T2" fmla="*/ 208 w 245"/>
                  <a:gd name="T3" fmla="*/ 122 h 560"/>
                  <a:gd name="T4" fmla="*/ 201 w 245"/>
                  <a:gd name="T5" fmla="*/ 166 h 560"/>
                  <a:gd name="T6" fmla="*/ 197 w 245"/>
                  <a:gd name="T7" fmla="*/ 243 h 560"/>
                  <a:gd name="T8" fmla="*/ 203 w 245"/>
                  <a:gd name="T9" fmla="*/ 321 h 560"/>
                  <a:gd name="T10" fmla="*/ 212 w 245"/>
                  <a:gd name="T11" fmla="*/ 364 h 560"/>
                  <a:gd name="T12" fmla="*/ 214 w 245"/>
                  <a:gd name="T13" fmla="*/ 368 h 560"/>
                  <a:gd name="T14" fmla="*/ 215 w 245"/>
                  <a:gd name="T15" fmla="*/ 368 h 560"/>
                  <a:gd name="T16" fmla="*/ 216 w 245"/>
                  <a:gd name="T17" fmla="*/ 366 h 560"/>
                  <a:gd name="T18" fmla="*/ 218 w 245"/>
                  <a:gd name="T19" fmla="*/ 330 h 560"/>
                  <a:gd name="T20" fmla="*/ 218 w 245"/>
                  <a:gd name="T21" fmla="*/ 243 h 560"/>
                  <a:gd name="T22" fmla="*/ 215 w 245"/>
                  <a:gd name="T23" fmla="*/ 156 h 560"/>
                  <a:gd name="T24" fmla="*/ 212 w 245"/>
                  <a:gd name="T25" fmla="*/ 119 h 560"/>
                  <a:gd name="T26" fmla="*/ 211 w 245"/>
                  <a:gd name="T27" fmla="*/ 118 h 560"/>
                  <a:gd name="T28" fmla="*/ 197 w 245"/>
                  <a:gd name="T29" fmla="*/ 0 h 560"/>
                  <a:gd name="T30" fmla="*/ 210 w 245"/>
                  <a:gd name="T31" fmla="*/ 27 h 560"/>
                  <a:gd name="T32" fmla="*/ 227 w 245"/>
                  <a:gd name="T33" fmla="*/ 82 h 560"/>
                  <a:gd name="T34" fmla="*/ 237 w 245"/>
                  <a:gd name="T35" fmla="*/ 132 h 560"/>
                  <a:gd name="T36" fmla="*/ 244 w 245"/>
                  <a:gd name="T37" fmla="*/ 232 h 560"/>
                  <a:gd name="T38" fmla="*/ 245 w 245"/>
                  <a:gd name="T39" fmla="*/ 361 h 560"/>
                  <a:gd name="T40" fmla="*/ 242 w 245"/>
                  <a:gd name="T41" fmla="*/ 483 h 560"/>
                  <a:gd name="T42" fmla="*/ 240 w 245"/>
                  <a:gd name="T43" fmla="*/ 560 h 560"/>
                  <a:gd name="T44" fmla="*/ 176 w 245"/>
                  <a:gd name="T45" fmla="*/ 518 h 560"/>
                  <a:gd name="T46" fmla="*/ 70 w 245"/>
                  <a:gd name="T47" fmla="*/ 492 h 560"/>
                  <a:gd name="T48" fmla="*/ 19 w 245"/>
                  <a:gd name="T49" fmla="*/ 492 h 560"/>
                  <a:gd name="T50" fmla="*/ 7 w 245"/>
                  <a:gd name="T51" fmla="*/ 458 h 560"/>
                  <a:gd name="T52" fmla="*/ 0 w 245"/>
                  <a:gd name="T53" fmla="*/ 378 h 560"/>
                  <a:gd name="T54" fmla="*/ 2 w 245"/>
                  <a:gd name="T55" fmla="*/ 332 h 560"/>
                  <a:gd name="T56" fmla="*/ 5 w 245"/>
                  <a:gd name="T57" fmla="*/ 313 h 560"/>
                  <a:gd name="T58" fmla="*/ 32 w 245"/>
                  <a:gd name="T59" fmla="*/ 284 h 560"/>
                  <a:gd name="T60" fmla="*/ 53 w 245"/>
                  <a:gd name="T61" fmla="*/ 277 h 560"/>
                  <a:gd name="T62" fmla="*/ 62 w 245"/>
                  <a:gd name="T63" fmla="*/ 285 h 560"/>
                  <a:gd name="T64" fmla="*/ 54 w 245"/>
                  <a:gd name="T65" fmla="*/ 301 h 560"/>
                  <a:gd name="T66" fmla="*/ 43 w 245"/>
                  <a:gd name="T67" fmla="*/ 338 h 560"/>
                  <a:gd name="T68" fmla="*/ 63 w 245"/>
                  <a:gd name="T69" fmla="*/ 383 h 560"/>
                  <a:gd name="T70" fmla="*/ 104 w 245"/>
                  <a:gd name="T71" fmla="*/ 398 h 560"/>
                  <a:gd name="T72" fmla="*/ 132 w 245"/>
                  <a:gd name="T73" fmla="*/ 385 h 560"/>
                  <a:gd name="T74" fmla="*/ 146 w 245"/>
                  <a:gd name="T75" fmla="*/ 322 h 560"/>
                  <a:gd name="T76" fmla="*/ 146 w 245"/>
                  <a:gd name="T77" fmla="*/ 239 h 560"/>
                  <a:gd name="T78" fmla="*/ 143 w 245"/>
                  <a:gd name="T79" fmla="*/ 183 h 560"/>
                  <a:gd name="T80" fmla="*/ 121 w 245"/>
                  <a:gd name="T81" fmla="*/ 174 h 560"/>
                  <a:gd name="T82" fmla="*/ 76 w 245"/>
                  <a:gd name="T83" fmla="*/ 177 h 560"/>
                  <a:gd name="T84" fmla="*/ 38 w 245"/>
                  <a:gd name="T85" fmla="*/ 175 h 560"/>
                  <a:gd name="T86" fmla="*/ 33 w 245"/>
                  <a:gd name="T87" fmla="*/ 154 h 560"/>
                  <a:gd name="T88" fmla="*/ 54 w 245"/>
                  <a:gd name="T89" fmla="*/ 107 h 560"/>
                  <a:gd name="T90" fmla="*/ 91 w 245"/>
                  <a:gd name="T91" fmla="*/ 59 h 560"/>
                  <a:gd name="T92" fmla="*/ 135 w 245"/>
                  <a:gd name="T93" fmla="*/ 26 h 560"/>
                  <a:gd name="T94" fmla="*/ 153 w 245"/>
                  <a:gd name="T95" fmla="*/ 4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5" h="560">
                    <a:moveTo>
                      <a:pt x="211" y="118"/>
                    </a:moveTo>
                    <a:lnTo>
                      <a:pt x="210" y="118"/>
                    </a:lnTo>
                    <a:lnTo>
                      <a:pt x="210" y="118"/>
                    </a:lnTo>
                    <a:lnTo>
                      <a:pt x="210" y="119"/>
                    </a:lnTo>
                    <a:lnTo>
                      <a:pt x="210" y="119"/>
                    </a:lnTo>
                    <a:lnTo>
                      <a:pt x="208" y="122"/>
                    </a:lnTo>
                    <a:lnTo>
                      <a:pt x="207" y="132"/>
                    </a:lnTo>
                    <a:lnTo>
                      <a:pt x="204" y="147"/>
                    </a:lnTo>
                    <a:lnTo>
                      <a:pt x="201" y="166"/>
                    </a:lnTo>
                    <a:lnTo>
                      <a:pt x="199" y="188"/>
                    </a:lnTo>
                    <a:lnTo>
                      <a:pt x="197" y="215"/>
                    </a:lnTo>
                    <a:lnTo>
                      <a:pt x="197" y="243"/>
                    </a:lnTo>
                    <a:lnTo>
                      <a:pt x="198" y="271"/>
                    </a:lnTo>
                    <a:lnTo>
                      <a:pt x="201" y="297"/>
                    </a:lnTo>
                    <a:lnTo>
                      <a:pt x="203" y="321"/>
                    </a:lnTo>
                    <a:lnTo>
                      <a:pt x="207" y="339"/>
                    </a:lnTo>
                    <a:lnTo>
                      <a:pt x="210" y="355"/>
                    </a:lnTo>
                    <a:lnTo>
                      <a:pt x="212" y="364"/>
                    </a:lnTo>
                    <a:lnTo>
                      <a:pt x="212" y="368"/>
                    </a:lnTo>
                    <a:lnTo>
                      <a:pt x="214" y="368"/>
                    </a:lnTo>
                    <a:lnTo>
                      <a:pt x="214" y="368"/>
                    </a:lnTo>
                    <a:lnTo>
                      <a:pt x="214" y="368"/>
                    </a:lnTo>
                    <a:lnTo>
                      <a:pt x="214" y="368"/>
                    </a:lnTo>
                    <a:lnTo>
                      <a:pt x="215" y="368"/>
                    </a:lnTo>
                    <a:lnTo>
                      <a:pt x="215" y="368"/>
                    </a:lnTo>
                    <a:lnTo>
                      <a:pt x="215" y="368"/>
                    </a:lnTo>
                    <a:lnTo>
                      <a:pt x="216" y="366"/>
                    </a:lnTo>
                    <a:lnTo>
                      <a:pt x="216" y="363"/>
                    </a:lnTo>
                    <a:lnTo>
                      <a:pt x="216" y="349"/>
                    </a:lnTo>
                    <a:lnTo>
                      <a:pt x="218" y="330"/>
                    </a:lnTo>
                    <a:lnTo>
                      <a:pt x="218" y="305"/>
                    </a:lnTo>
                    <a:lnTo>
                      <a:pt x="218" y="276"/>
                    </a:lnTo>
                    <a:lnTo>
                      <a:pt x="218" y="243"/>
                    </a:lnTo>
                    <a:lnTo>
                      <a:pt x="218" y="211"/>
                    </a:lnTo>
                    <a:lnTo>
                      <a:pt x="216" y="181"/>
                    </a:lnTo>
                    <a:lnTo>
                      <a:pt x="215" y="156"/>
                    </a:lnTo>
                    <a:lnTo>
                      <a:pt x="214" y="136"/>
                    </a:lnTo>
                    <a:lnTo>
                      <a:pt x="212" y="124"/>
                    </a:lnTo>
                    <a:lnTo>
                      <a:pt x="212" y="119"/>
                    </a:lnTo>
                    <a:lnTo>
                      <a:pt x="212" y="119"/>
                    </a:lnTo>
                    <a:lnTo>
                      <a:pt x="212" y="118"/>
                    </a:lnTo>
                    <a:lnTo>
                      <a:pt x="211" y="118"/>
                    </a:lnTo>
                    <a:lnTo>
                      <a:pt x="211" y="118"/>
                    </a:lnTo>
                    <a:close/>
                    <a:moveTo>
                      <a:pt x="176" y="0"/>
                    </a:moveTo>
                    <a:lnTo>
                      <a:pt x="197" y="0"/>
                    </a:lnTo>
                    <a:lnTo>
                      <a:pt x="199" y="4"/>
                    </a:lnTo>
                    <a:lnTo>
                      <a:pt x="204" y="13"/>
                    </a:lnTo>
                    <a:lnTo>
                      <a:pt x="210" y="27"/>
                    </a:lnTo>
                    <a:lnTo>
                      <a:pt x="215" y="44"/>
                    </a:lnTo>
                    <a:lnTo>
                      <a:pt x="220" y="63"/>
                    </a:lnTo>
                    <a:lnTo>
                      <a:pt x="227" y="82"/>
                    </a:lnTo>
                    <a:lnTo>
                      <a:pt x="232" y="102"/>
                    </a:lnTo>
                    <a:lnTo>
                      <a:pt x="235" y="119"/>
                    </a:lnTo>
                    <a:lnTo>
                      <a:pt x="237" y="132"/>
                    </a:lnTo>
                    <a:lnTo>
                      <a:pt x="240" y="160"/>
                    </a:lnTo>
                    <a:lnTo>
                      <a:pt x="242" y="194"/>
                    </a:lnTo>
                    <a:lnTo>
                      <a:pt x="244" y="232"/>
                    </a:lnTo>
                    <a:lnTo>
                      <a:pt x="245" y="273"/>
                    </a:lnTo>
                    <a:lnTo>
                      <a:pt x="245" y="317"/>
                    </a:lnTo>
                    <a:lnTo>
                      <a:pt x="245" y="361"/>
                    </a:lnTo>
                    <a:lnTo>
                      <a:pt x="244" y="404"/>
                    </a:lnTo>
                    <a:lnTo>
                      <a:pt x="244" y="445"/>
                    </a:lnTo>
                    <a:lnTo>
                      <a:pt x="242" y="483"/>
                    </a:lnTo>
                    <a:lnTo>
                      <a:pt x="242" y="516"/>
                    </a:lnTo>
                    <a:lnTo>
                      <a:pt x="241" y="542"/>
                    </a:lnTo>
                    <a:lnTo>
                      <a:pt x="240" y="560"/>
                    </a:lnTo>
                    <a:lnTo>
                      <a:pt x="232" y="554"/>
                    </a:lnTo>
                    <a:lnTo>
                      <a:pt x="206" y="535"/>
                    </a:lnTo>
                    <a:lnTo>
                      <a:pt x="176" y="518"/>
                    </a:lnTo>
                    <a:lnTo>
                      <a:pt x="144" y="507"/>
                    </a:lnTo>
                    <a:lnTo>
                      <a:pt x="109" y="496"/>
                    </a:lnTo>
                    <a:lnTo>
                      <a:pt x="70" y="492"/>
                    </a:lnTo>
                    <a:lnTo>
                      <a:pt x="62" y="491"/>
                    </a:lnTo>
                    <a:lnTo>
                      <a:pt x="54" y="491"/>
                    </a:lnTo>
                    <a:lnTo>
                      <a:pt x="19" y="492"/>
                    </a:lnTo>
                    <a:lnTo>
                      <a:pt x="11" y="493"/>
                    </a:lnTo>
                    <a:lnTo>
                      <a:pt x="9" y="479"/>
                    </a:lnTo>
                    <a:lnTo>
                      <a:pt x="7" y="458"/>
                    </a:lnTo>
                    <a:lnTo>
                      <a:pt x="4" y="433"/>
                    </a:lnTo>
                    <a:lnTo>
                      <a:pt x="2" y="406"/>
                    </a:lnTo>
                    <a:lnTo>
                      <a:pt x="0" y="378"/>
                    </a:lnTo>
                    <a:lnTo>
                      <a:pt x="0" y="352"/>
                    </a:lnTo>
                    <a:lnTo>
                      <a:pt x="0" y="342"/>
                    </a:lnTo>
                    <a:lnTo>
                      <a:pt x="2" y="332"/>
                    </a:lnTo>
                    <a:lnTo>
                      <a:pt x="2" y="326"/>
                    </a:lnTo>
                    <a:lnTo>
                      <a:pt x="3" y="321"/>
                    </a:lnTo>
                    <a:lnTo>
                      <a:pt x="5" y="313"/>
                    </a:lnTo>
                    <a:lnTo>
                      <a:pt x="9" y="305"/>
                    </a:lnTo>
                    <a:lnTo>
                      <a:pt x="20" y="293"/>
                    </a:lnTo>
                    <a:lnTo>
                      <a:pt x="32" y="284"/>
                    </a:lnTo>
                    <a:lnTo>
                      <a:pt x="43" y="277"/>
                    </a:lnTo>
                    <a:lnTo>
                      <a:pt x="49" y="277"/>
                    </a:lnTo>
                    <a:lnTo>
                      <a:pt x="53" y="277"/>
                    </a:lnTo>
                    <a:lnTo>
                      <a:pt x="57" y="279"/>
                    </a:lnTo>
                    <a:lnTo>
                      <a:pt x="60" y="281"/>
                    </a:lnTo>
                    <a:lnTo>
                      <a:pt x="62" y="285"/>
                    </a:lnTo>
                    <a:lnTo>
                      <a:pt x="62" y="289"/>
                    </a:lnTo>
                    <a:lnTo>
                      <a:pt x="60" y="293"/>
                    </a:lnTo>
                    <a:lnTo>
                      <a:pt x="54" y="301"/>
                    </a:lnTo>
                    <a:lnTo>
                      <a:pt x="46" y="311"/>
                    </a:lnTo>
                    <a:lnTo>
                      <a:pt x="42" y="323"/>
                    </a:lnTo>
                    <a:lnTo>
                      <a:pt x="43" y="338"/>
                    </a:lnTo>
                    <a:lnTo>
                      <a:pt x="47" y="355"/>
                    </a:lnTo>
                    <a:lnTo>
                      <a:pt x="53" y="369"/>
                    </a:lnTo>
                    <a:lnTo>
                      <a:pt x="63" y="383"/>
                    </a:lnTo>
                    <a:lnTo>
                      <a:pt x="76" y="393"/>
                    </a:lnTo>
                    <a:lnTo>
                      <a:pt x="89" y="397"/>
                    </a:lnTo>
                    <a:lnTo>
                      <a:pt x="104" y="398"/>
                    </a:lnTo>
                    <a:lnTo>
                      <a:pt x="115" y="397"/>
                    </a:lnTo>
                    <a:lnTo>
                      <a:pt x="126" y="391"/>
                    </a:lnTo>
                    <a:lnTo>
                      <a:pt x="132" y="385"/>
                    </a:lnTo>
                    <a:lnTo>
                      <a:pt x="139" y="369"/>
                    </a:lnTo>
                    <a:lnTo>
                      <a:pt x="143" y="347"/>
                    </a:lnTo>
                    <a:lnTo>
                      <a:pt x="146" y="322"/>
                    </a:lnTo>
                    <a:lnTo>
                      <a:pt x="147" y="294"/>
                    </a:lnTo>
                    <a:lnTo>
                      <a:pt x="147" y="267"/>
                    </a:lnTo>
                    <a:lnTo>
                      <a:pt x="146" y="239"/>
                    </a:lnTo>
                    <a:lnTo>
                      <a:pt x="146" y="216"/>
                    </a:lnTo>
                    <a:lnTo>
                      <a:pt x="144" y="196"/>
                    </a:lnTo>
                    <a:lnTo>
                      <a:pt x="143" y="183"/>
                    </a:lnTo>
                    <a:lnTo>
                      <a:pt x="140" y="178"/>
                    </a:lnTo>
                    <a:lnTo>
                      <a:pt x="132" y="175"/>
                    </a:lnTo>
                    <a:lnTo>
                      <a:pt x="121" y="174"/>
                    </a:lnTo>
                    <a:lnTo>
                      <a:pt x="108" y="174"/>
                    </a:lnTo>
                    <a:lnTo>
                      <a:pt x="92" y="175"/>
                    </a:lnTo>
                    <a:lnTo>
                      <a:pt x="76" y="177"/>
                    </a:lnTo>
                    <a:lnTo>
                      <a:pt x="62" y="178"/>
                    </a:lnTo>
                    <a:lnTo>
                      <a:pt x="49" y="178"/>
                    </a:lnTo>
                    <a:lnTo>
                      <a:pt x="38" y="175"/>
                    </a:lnTo>
                    <a:lnTo>
                      <a:pt x="32" y="171"/>
                    </a:lnTo>
                    <a:lnTo>
                      <a:pt x="32" y="166"/>
                    </a:lnTo>
                    <a:lnTo>
                      <a:pt x="33" y="154"/>
                    </a:lnTo>
                    <a:lnTo>
                      <a:pt x="38" y="141"/>
                    </a:lnTo>
                    <a:lnTo>
                      <a:pt x="45" y="124"/>
                    </a:lnTo>
                    <a:lnTo>
                      <a:pt x="54" y="107"/>
                    </a:lnTo>
                    <a:lnTo>
                      <a:pt x="64" y="89"/>
                    </a:lnTo>
                    <a:lnTo>
                      <a:pt x="77" y="73"/>
                    </a:lnTo>
                    <a:lnTo>
                      <a:pt x="91" y="59"/>
                    </a:lnTo>
                    <a:lnTo>
                      <a:pt x="105" y="47"/>
                    </a:lnTo>
                    <a:lnTo>
                      <a:pt x="119" y="38"/>
                    </a:lnTo>
                    <a:lnTo>
                      <a:pt x="135" y="26"/>
                    </a:lnTo>
                    <a:lnTo>
                      <a:pt x="143" y="17"/>
                    </a:lnTo>
                    <a:lnTo>
                      <a:pt x="149" y="9"/>
                    </a:lnTo>
                    <a:lnTo>
                      <a:pt x="153" y="4"/>
                    </a:lnTo>
                    <a:lnTo>
                      <a:pt x="157" y="1"/>
                    </a:lnTo>
                    <a:lnTo>
                      <a:pt x="1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296">
                <a:extLst>
                  <a:ext uri="{FF2B5EF4-FFF2-40B4-BE49-F238E27FC236}">
                    <a16:creationId xmlns:a16="http://schemas.microsoft.com/office/drawing/2014/main" id="{BE60E767-E1C2-4C51-A5F4-D613242CF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84888" y="3063875"/>
                <a:ext cx="93663" cy="80963"/>
              </a:xfrm>
              <a:custGeom>
                <a:avLst/>
                <a:gdLst>
                  <a:gd name="T0" fmla="*/ 50 w 59"/>
                  <a:gd name="T1" fmla="*/ 0 h 51"/>
                  <a:gd name="T2" fmla="*/ 54 w 59"/>
                  <a:gd name="T3" fmla="*/ 4 h 51"/>
                  <a:gd name="T4" fmla="*/ 58 w 59"/>
                  <a:gd name="T5" fmla="*/ 13 h 51"/>
                  <a:gd name="T6" fmla="*/ 59 w 59"/>
                  <a:gd name="T7" fmla="*/ 23 h 51"/>
                  <a:gd name="T8" fmla="*/ 59 w 59"/>
                  <a:gd name="T9" fmla="*/ 29 h 51"/>
                  <a:gd name="T10" fmla="*/ 34 w 59"/>
                  <a:gd name="T11" fmla="*/ 38 h 51"/>
                  <a:gd name="T12" fmla="*/ 13 w 59"/>
                  <a:gd name="T13" fmla="*/ 51 h 51"/>
                  <a:gd name="T14" fmla="*/ 0 w 59"/>
                  <a:gd name="T15" fmla="*/ 24 h 51"/>
                  <a:gd name="T16" fmla="*/ 6 w 59"/>
                  <a:gd name="T17" fmla="*/ 20 h 51"/>
                  <a:gd name="T18" fmla="*/ 17 w 59"/>
                  <a:gd name="T19" fmla="*/ 12 h 51"/>
                  <a:gd name="T20" fmla="*/ 29 w 59"/>
                  <a:gd name="T21" fmla="*/ 5 h 51"/>
                  <a:gd name="T22" fmla="*/ 40 w 59"/>
                  <a:gd name="T23" fmla="*/ 0 h 51"/>
                  <a:gd name="T24" fmla="*/ 50 w 59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51">
                    <a:moveTo>
                      <a:pt x="50" y="0"/>
                    </a:moveTo>
                    <a:lnTo>
                      <a:pt x="54" y="4"/>
                    </a:lnTo>
                    <a:lnTo>
                      <a:pt x="58" y="13"/>
                    </a:lnTo>
                    <a:lnTo>
                      <a:pt x="59" y="23"/>
                    </a:lnTo>
                    <a:lnTo>
                      <a:pt x="59" y="29"/>
                    </a:lnTo>
                    <a:lnTo>
                      <a:pt x="34" y="38"/>
                    </a:lnTo>
                    <a:lnTo>
                      <a:pt x="13" y="51"/>
                    </a:lnTo>
                    <a:lnTo>
                      <a:pt x="0" y="24"/>
                    </a:lnTo>
                    <a:lnTo>
                      <a:pt x="6" y="20"/>
                    </a:lnTo>
                    <a:lnTo>
                      <a:pt x="17" y="12"/>
                    </a:lnTo>
                    <a:lnTo>
                      <a:pt x="29" y="5"/>
                    </a:lnTo>
                    <a:lnTo>
                      <a:pt x="40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4" name="Freeform 297">
                <a:extLst>
                  <a:ext uri="{FF2B5EF4-FFF2-40B4-BE49-F238E27FC236}">
                    <a16:creationId xmlns:a16="http://schemas.microsoft.com/office/drawing/2014/main" id="{0FEC89BB-29BF-46D7-8166-DFA048E062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095875" y="971550"/>
                <a:ext cx="1536700" cy="1808163"/>
              </a:xfrm>
              <a:custGeom>
                <a:avLst/>
                <a:gdLst>
                  <a:gd name="T0" fmla="*/ 264 w 968"/>
                  <a:gd name="T1" fmla="*/ 169 h 1139"/>
                  <a:gd name="T2" fmla="*/ 264 w 968"/>
                  <a:gd name="T3" fmla="*/ 170 h 1139"/>
                  <a:gd name="T4" fmla="*/ 270 w 968"/>
                  <a:gd name="T5" fmla="*/ 182 h 1139"/>
                  <a:gd name="T6" fmla="*/ 304 w 968"/>
                  <a:gd name="T7" fmla="*/ 229 h 1139"/>
                  <a:gd name="T8" fmla="*/ 359 w 968"/>
                  <a:gd name="T9" fmla="*/ 291 h 1139"/>
                  <a:gd name="T10" fmla="*/ 413 w 968"/>
                  <a:gd name="T11" fmla="*/ 334 h 1139"/>
                  <a:gd name="T12" fmla="*/ 435 w 968"/>
                  <a:gd name="T13" fmla="*/ 350 h 1139"/>
                  <a:gd name="T14" fmla="*/ 438 w 968"/>
                  <a:gd name="T15" fmla="*/ 350 h 1139"/>
                  <a:gd name="T16" fmla="*/ 438 w 968"/>
                  <a:gd name="T17" fmla="*/ 348 h 1139"/>
                  <a:gd name="T18" fmla="*/ 430 w 968"/>
                  <a:gd name="T19" fmla="*/ 338 h 1139"/>
                  <a:gd name="T20" fmla="*/ 392 w 968"/>
                  <a:gd name="T21" fmla="*/ 295 h 1139"/>
                  <a:gd name="T22" fmla="*/ 334 w 968"/>
                  <a:gd name="T23" fmla="*/ 236 h 1139"/>
                  <a:gd name="T24" fmla="*/ 286 w 968"/>
                  <a:gd name="T25" fmla="*/ 187 h 1139"/>
                  <a:gd name="T26" fmla="*/ 266 w 968"/>
                  <a:gd name="T27" fmla="*/ 169 h 1139"/>
                  <a:gd name="T28" fmla="*/ 10 w 968"/>
                  <a:gd name="T29" fmla="*/ 0 h 1139"/>
                  <a:gd name="T30" fmla="*/ 58 w 968"/>
                  <a:gd name="T31" fmla="*/ 14 h 1139"/>
                  <a:gd name="T32" fmla="*/ 138 w 968"/>
                  <a:gd name="T33" fmla="*/ 52 h 1139"/>
                  <a:gd name="T34" fmla="*/ 231 w 968"/>
                  <a:gd name="T35" fmla="*/ 111 h 1139"/>
                  <a:gd name="T36" fmla="*/ 321 w 968"/>
                  <a:gd name="T37" fmla="*/ 189 h 1139"/>
                  <a:gd name="T38" fmla="*/ 418 w 968"/>
                  <a:gd name="T39" fmla="*/ 289 h 1139"/>
                  <a:gd name="T40" fmla="*/ 528 w 968"/>
                  <a:gd name="T41" fmla="*/ 412 h 1139"/>
                  <a:gd name="T42" fmla="*/ 642 w 968"/>
                  <a:gd name="T43" fmla="*/ 543 h 1139"/>
                  <a:gd name="T44" fmla="*/ 753 w 968"/>
                  <a:gd name="T45" fmla="*/ 673 h 1139"/>
                  <a:gd name="T46" fmla="*/ 850 w 968"/>
                  <a:gd name="T47" fmla="*/ 787 h 1139"/>
                  <a:gd name="T48" fmla="*/ 923 w 968"/>
                  <a:gd name="T49" fmla="*/ 874 h 1139"/>
                  <a:gd name="T50" fmla="*/ 965 w 968"/>
                  <a:gd name="T51" fmla="*/ 924 h 1139"/>
                  <a:gd name="T52" fmla="*/ 959 w 968"/>
                  <a:gd name="T53" fmla="*/ 943 h 1139"/>
                  <a:gd name="T54" fmla="*/ 957 w 968"/>
                  <a:gd name="T55" fmla="*/ 967 h 1139"/>
                  <a:gd name="T56" fmla="*/ 959 w 968"/>
                  <a:gd name="T57" fmla="*/ 1030 h 1139"/>
                  <a:gd name="T58" fmla="*/ 967 w 968"/>
                  <a:gd name="T59" fmla="*/ 1098 h 1139"/>
                  <a:gd name="T60" fmla="*/ 891 w 968"/>
                  <a:gd name="T61" fmla="*/ 1125 h 1139"/>
                  <a:gd name="T62" fmla="*/ 829 w 968"/>
                  <a:gd name="T63" fmla="*/ 1135 h 1139"/>
                  <a:gd name="T64" fmla="*/ 809 w 968"/>
                  <a:gd name="T65" fmla="*/ 1135 h 1139"/>
                  <a:gd name="T66" fmla="*/ 807 w 968"/>
                  <a:gd name="T67" fmla="*/ 1126 h 1139"/>
                  <a:gd name="T68" fmla="*/ 809 w 968"/>
                  <a:gd name="T69" fmla="*/ 1118 h 1139"/>
                  <a:gd name="T70" fmla="*/ 817 w 968"/>
                  <a:gd name="T71" fmla="*/ 1110 h 1139"/>
                  <a:gd name="T72" fmla="*/ 825 w 968"/>
                  <a:gd name="T73" fmla="*/ 1101 h 1139"/>
                  <a:gd name="T74" fmla="*/ 817 w 968"/>
                  <a:gd name="T75" fmla="*/ 1092 h 1139"/>
                  <a:gd name="T76" fmla="*/ 809 w 968"/>
                  <a:gd name="T77" fmla="*/ 1089 h 1139"/>
                  <a:gd name="T78" fmla="*/ 802 w 968"/>
                  <a:gd name="T79" fmla="*/ 1096 h 1139"/>
                  <a:gd name="T80" fmla="*/ 795 w 968"/>
                  <a:gd name="T81" fmla="*/ 1100 h 1139"/>
                  <a:gd name="T82" fmla="*/ 711 w 968"/>
                  <a:gd name="T83" fmla="*/ 1005 h 1139"/>
                  <a:gd name="T84" fmla="*/ 562 w 968"/>
                  <a:gd name="T85" fmla="*/ 835 h 1139"/>
                  <a:gd name="T86" fmla="*/ 396 w 968"/>
                  <a:gd name="T87" fmla="*/ 640 h 1139"/>
                  <a:gd name="T88" fmla="*/ 230 w 968"/>
                  <a:gd name="T89" fmla="*/ 437 h 1139"/>
                  <a:gd name="T90" fmla="*/ 78 w 968"/>
                  <a:gd name="T91" fmla="*/ 241 h 1139"/>
                  <a:gd name="T92" fmla="*/ 37 w 968"/>
                  <a:gd name="T93" fmla="*/ 165 h 1139"/>
                  <a:gd name="T94" fmla="*/ 11 w 968"/>
                  <a:gd name="T95" fmla="*/ 82 h 1139"/>
                  <a:gd name="T96" fmla="*/ 0 w 968"/>
                  <a:gd name="T97" fmla="*/ 20 h 1139"/>
                  <a:gd name="T98" fmla="*/ 10 w 968"/>
                  <a:gd name="T99" fmla="*/ 0 h 1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68" h="1139">
                    <a:moveTo>
                      <a:pt x="265" y="169"/>
                    </a:moveTo>
                    <a:lnTo>
                      <a:pt x="265" y="169"/>
                    </a:lnTo>
                    <a:lnTo>
                      <a:pt x="264" y="169"/>
                    </a:lnTo>
                    <a:lnTo>
                      <a:pt x="264" y="169"/>
                    </a:lnTo>
                    <a:lnTo>
                      <a:pt x="264" y="170"/>
                    </a:lnTo>
                    <a:lnTo>
                      <a:pt x="264" y="170"/>
                    </a:lnTo>
                    <a:lnTo>
                      <a:pt x="264" y="170"/>
                    </a:lnTo>
                    <a:lnTo>
                      <a:pt x="265" y="174"/>
                    </a:lnTo>
                    <a:lnTo>
                      <a:pt x="270" y="182"/>
                    </a:lnTo>
                    <a:lnTo>
                      <a:pt x="278" y="195"/>
                    </a:lnTo>
                    <a:lnTo>
                      <a:pt x="290" y="211"/>
                    </a:lnTo>
                    <a:lnTo>
                      <a:pt x="304" y="229"/>
                    </a:lnTo>
                    <a:lnTo>
                      <a:pt x="320" y="249"/>
                    </a:lnTo>
                    <a:lnTo>
                      <a:pt x="339" y="270"/>
                    </a:lnTo>
                    <a:lnTo>
                      <a:pt x="359" y="291"/>
                    </a:lnTo>
                    <a:lnTo>
                      <a:pt x="379" y="308"/>
                    </a:lnTo>
                    <a:lnTo>
                      <a:pt x="397" y="322"/>
                    </a:lnTo>
                    <a:lnTo>
                      <a:pt x="413" y="334"/>
                    </a:lnTo>
                    <a:lnTo>
                      <a:pt x="425" y="343"/>
                    </a:lnTo>
                    <a:lnTo>
                      <a:pt x="432" y="348"/>
                    </a:lnTo>
                    <a:lnTo>
                      <a:pt x="435" y="350"/>
                    </a:lnTo>
                    <a:lnTo>
                      <a:pt x="436" y="350"/>
                    </a:lnTo>
                    <a:lnTo>
                      <a:pt x="438" y="350"/>
                    </a:lnTo>
                    <a:lnTo>
                      <a:pt x="438" y="350"/>
                    </a:lnTo>
                    <a:lnTo>
                      <a:pt x="438" y="350"/>
                    </a:lnTo>
                    <a:lnTo>
                      <a:pt x="438" y="348"/>
                    </a:lnTo>
                    <a:lnTo>
                      <a:pt x="438" y="348"/>
                    </a:lnTo>
                    <a:lnTo>
                      <a:pt x="438" y="347"/>
                    </a:lnTo>
                    <a:lnTo>
                      <a:pt x="435" y="344"/>
                    </a:lnTo>
                    <a:lnTo>
                      <a:pt x="430" y="338"/>
                    </a:lnTo>
                    <a:lnTo>
                      <a:pt x="419" y="326"/>
                    </a:lnTo>
                    <a:lnTo>
                      <a:pt x="406" y="312"/>
                    </a:lnTo>
                    <a:lnTo>
                      <a:pt x="392" y="295"/>
                    </a:lnTo>
                    <a:lnTo>
                      <a:pt x="374" y="276"/>
                    </a:lnTo>
                    <a:lnTo>
                      <a:pt x="354" y="255"/>
                    </a:lnTo>
                    <a:lnTo>
                      <a:pt x="334" y="236"/>
                    </a:lnTo>
                    <a:lnTo>
                      <a:pt x="316" y="217"/>
                    </a:lnTo>
                    <a:lnTo>
                      <a:pt x="300" y="202"/>
                    </a:lnTo>
                    <a:lnTo>
                      <a:pt x="286" y="187"/>
                    </a:lnTo>
                    <a:lnTo>
                      <a:pt x="275" y="178"/>
                    </a:lnTo>
                    <a:lnTo>
                      <a:pt x="269" y="171"/>
                    </a:lnTo>
                    <a:lnTo>
                      <a:pt x="266" y="169"/>
                    </a:lnTo>
                    <a:lnTo>
                      <a:pt x="265" y="169"/>
                    </a:lnTo>
                    <a:lnTo>
                      <a:pt x="265" y="169"/>
                    </a:lnTo>
                    <a:close/>
                    <a:moveTo>
                      <a:pt x="10" y="0"/>
                    </a:moveTo>
                    <a:lnTo>
                      <a:pt x="21" y="3"/>
                    </a:lnTo>
                    <a:lnTo>
                      <a:pt x="37" y="7"/>
                    </a:lnTo>
                    <a:lnTo>
                      <a:pt x="58" y="14"/>
                    </a:lnTo>
                    <a:lnTo>
                      <a:pt x="82" y="25"/>
                    </a:lnTo>
                    <a:lnTo>
                      <a:pt x="109" y="37"/>
                    </a:lnTo>
                    <a:lnTo>
                      <a:pt x="138" y="52"/>
                    </a:lnTo>
                    <a:lnTo>
                      <a:pt x="168" y="69"/>
                    </a:lnTo>
                    <a:lnTo>
                      <a:pt x="199" y="89"/>
                    </a:lnTo>
                    <a:lnTo>
                      <a:pt x="231" y="111"/>
                    </a:lnTo>
                    <a:lnTo>
                      <a:pt x="262" y="135"/>
                    </a:lnTo>
                    <a:lnTo>
                      <a:pt x="292" y="161"/>
                    </a:lnTo>
                    <a:lnTo>
                      <a:pt x="321" y="189"/>
                    </a:lnTo>
                    <a:lnTo>
                      <a:pt x="351" y="219"/>
                    </a:lnTo>
                    <a:lnTo>
                      <a:pt x="384" y="253"/>
                    </a:lnTo>
                    <a:lnTo>
                      <a:pt x="418" y="289"/>
                    </a:lnTo>
                    <a:lnTo>
                      <a:pt x="453" y="329"/>
                    </a:lnTo>
                    <a:lnTo>
                      <a:pt x="490" y="370"/>
                    </a:lnTo>
                    <a:lnTo>
                      <a:pt x="528" y="412"/>
                    </a:lnTo>
                    <a:lnTo>
                      <a:pt x="566" y="456"/>
                    </a:lnTo>
                    <a:lnTo>
                      <a:pt x="604" y="500"/>
                    </a:lnTo>
                    <a:lnTo>
                      <a:pt x="642" y="543"/>
                    </a:lnTo>
                    <a:lnTo>
                      <a:pt x="680" y="588"/>
                    </a:lnTo>
                    <a:lnTo>
                      <a:pt x="718" y="631"/>
                    </a:lnTo>
                    <a:lnTo>
                      <a:pt x="753" y="673"/>
                    </a:lnTo>
                    <a:lnTo>
                      <a:pt x="787" y="712"/>
                    </a:lnTo>
                    <a:lnTo>
                      <a:pt x="820" y="751"/>
                    </a:lnTo>
                    <a:lnTo>
                      <a:pt x="850" y="787"/>
                    </a:lnTo>
                    <a:lnTo>
                      <a:pt x="878" y="819"/>
                    </a:lnTo>
                    <a:lnTo>
                      <a:pt x="902" y="848"/>
                    </a:lnTo>
                    <a:lnTo>
                      <a:pt x="923" y="874"/>
                    </a:lnTo>
                    <a:lnTo>
                      <a:pt x="942" y="895"/>
                    </a:lnTo>
                    <a:lnTo>
                      <a:pt x="956" y="912"/>
                    </a:lnTo>
                    <a:lnTo>
                      <a:pt x="965" y="924"/>
                    </a:lnTo>
                    <a:lnTo>
                      <a:pt x="961" y="932"/>
                    </a:lnTo>
                    <a:lnTo>
                      <a:pt x="960" y="937"/>
                    </a:lnTo>
                    <a:lnTo>
                      <a:pt x="959" y="943"/>
                    </a:lnTo>
                    <a:lnTo>
                      <a:pt x="959" y="949"/>
                    </a:lnTo>
                    <a:lnTo>
                      <a:pt x="957" y="954"/>
                    </a:lnTo>
                    <a:lnTo>
                      <a:pt x="957" y="967"/>
                    </a:lnTo>
                    <a:lnTo>
                      <a:pt x="957" y="979"/>
                    </a:lnTo>
                    <a:lnTo>
                      <a:pt x="957" y="1004"/>
                    </a:lnTo>
                    <a:lnTo>
                      <a:pt x="959" y="1030"/>
                    </a:lnTo>
                    <a:lnTo>
                      <a:pt x="961" y="1056"/>
                    </a:lnTo>
                    <a:lnTo>
                      <a:pt x="964" y="1080"/>
                    </a:lnTo>
                    <a:lnTo>
                      <a:pt x="967" y="1098"/>
                    </a:lnTo>
                    <a:lnTo>
                      <a:pt x="968" y="1113"/>
                    </a:lnTo>
                    <a:lnTo>
                      <a:pt x="930" y="1118"/>
                    </a:lnTo>
                    <a:lnTo>
                      <a:pt x="891" y="1125"/>
                    </a:lnTo>
                    <a:lnTo>
                      <a:pt x="850" y="1131"/>
                    </a:lnTo>
                    <a:lnTo>
                      <a:pt x="833" y="1135"/>
                    </a:lnTo>
                    <a:lnTo>
                      <a:pt x="829" y="1135"/>
                    </a:lnTo>
                    <a:lnTo>
                      <a:pt x="820" y="1136"/>
                    </a:lnTo>
                    <a:lnTo>
                      <a:pt x="811" y="1139"/>
                    </a:lnTo>
                    <a:lnTo>
                      <a:pt x="809" y="1135"/>
                    </a:lnTo>
                    <a:lnTo>
                      <a:pt x="807" y="1131"/>
                    </a:lnTo>
                    <a:lnTo>
                      <a:pt x="807" y="1127"/>
                    </a:lnTo>
                    <a:lnTo>
                      <a:pt x="807" y="1126"/>
                    </a:lnTo>
                    <a:lnTo>
                      <a:pt x="807" y="1126"/>
                    </a:lnTo>
                    <a:lnTo>
                      <a:pt x="807" y="1122"/>
                    </a:lnTo>
                    <a:lnTo>
                      <a:pt x="809" y="1118"/>
                    </a:lnTo>
                    <a:lnTo>
                      <a:pt x="812" y="1114"/>
                    </a:lnTo>
                    <a:lnTo>
                      <a:pt x="816" y="1111"/>
                    </a:lnTo>
                    <a:lnTo>
                      <a:pt x="817" y="1110"/>
                    </a:lnTo>
                    <a:lnTo>
                      <a:pt x="819" y="1109"/>
                    </a:lnTo>
                    <a:lnTo>
                      <a:pt x="820" y="1107"/>
                    </a:lnTo>
                    <a:lnTo>
                      <a:pt x="825" y="1101"/>
                    </a:lnTo>
                    <a:lnTo>
                      <a:pt x="823" y="1098"/>
                    </a:lnTo>
                    <a:lnTo>
                      <a:pt x="820" y="1094"/>
                    </a:lnTo>
                    <a:lnTo>
                      <a:pt x="817" y="1092"/>
                    </a:lnTo>
                    <a:lnTo>
                      <a:pt x="815" y="1090"/>
                    </a:lnTo>
                    <a:lnTo>
                      <a:pt x="812" y="1089"/>
                    </a:lnTo>
                    <a:lnTo>
                      <a:pt x="809" y="1089"/>
                    </a:lnTo>
                    <a:lnTo>
                      <a:pt x="807" y="1090"/>
                    </a:lnTo>
                    <a:lnTo>
                      <a:pt x="804" y="1093"/>
                    </a:lnTo>
                    <a:lnTo>
                      <a:pt x="802" y="1096"/>
                    </a:lnTo>
                    <a:lnTo>
                      <a:pt x="799" y="1097"/>
                    </a:lnTo>
                    <a:lnTo>
                      <a:pt x="798" y="1100"/>
                    </a:lnTo>
                    <a:lnTo>
                      <a:pt x="795" y="1100"/>
                    </a:lnTo>
                    <a:lnTo>
                      <a:pt x="794" y="1098"/>
                    </a:lnTo>
                    <a:lnTo>
                      <a:pt x="754" y="1054"/>
                    </a:lnTo>
                    <a:lnTo>
                      <a:pt x="711" y="1005"/>
                    </a:lnTo>
                    <a:lnTo>
                      <a:pt x="664" y="952"/>
                    </a:lnTo>
                    <a:lnTo>
                      <a:pt x="614" y="895"/>
                    </a:lnTo>
                    <a:lnTo>
                      <a:pt x="562" y="835"/>
                    </a:lnTo>
                    <a:lnTo>
                      <a:pt x="508" y="772"/>
                    </a:lnTo>
                    <a:lnTo>
                      <a:pt x="452" y="707"/>
                    </a:lnTo>
                    <a:lnTo>
                      <a:pt x="396" y="640"/>
                    </a:lnTo>
                    <a:lnTo>
                      <a:pt x="339" y="573"/>
                    </a:lnTo>
                    <a:lnTo>
                      <a:pt x="285" y="505"/>
                    </a:lnTo>
                    <a:lnTo>
                      <a:pt x="230" y="437"/>
                    </a:lnTo>
                    <a:lnTo>
                      <a:pt x="177" y="370"/>
                    </a:lnTo>
                    <a:lnTo>
                      <a:pt x="126" y="305"/>
                    </a:lnTo>
                    <a:lnTo>
                      <a:pt x="78" y="241"/>
                    </a:lnTo>
                    <a:lnTo>
                      <a:pt x="63" y="219"/>
                    </a:lnTo>
                    <a:lnTo>
                      <a:pt x="49" y="192"/>
                    </a:lnTo>
                    <a:lnTo>
                      <a:pt x="37" y="165"/>
                    </a:lnTo>
                    <a:lnTo>
                      <a:pt x="27" y="137"/>
                    </a:lnTo>
                    <a:lnTo>
                      <a:pt x="17" y="109"/>
                    </a:lnTo>
                    <a:lnTo>
                      <a:pt x="11" y="82"/>
                    </a:lnTo>
                    <a:lnTo>
                      <a:pt x="6" y="58"/>
                    </a:lnTo>
                    <a:lnTo>
                      <a:pt x="2" y="37"/>
                    </a:lnTo>
                    <a:lnTo>
                      <a:pt x="0" y="20"/>
                    </a:lnTo>
                    <a:lnTo>
                      <a:pt x="0" y="7"/>
                    </a:lnTo>
                    <a:lnTo>
                      <a:pt x="3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5" name="Freeform 298">
                <a:extLst>
                  <a:ext uri="{FF2B5EF4-FFF2-40B4-BE49-F238E27FC236}">
                    <a16:creationId xmlns:a16="http://schemas.microsoft.com/office/drawing/2014/main" id="{FDF14D9F-0CEC-4064-9FD0-3F796CBA0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368925" y="3363913"/>
                <a:ext cx="796925" cy="693738"/>
              </a:xfrm>
              <a:custGeom>
                <a:avLst/>
                <a:gdLst>
                  <a:gd name="T0" fmla="*/ 382 w 502"/>
                  <a:gd name="T1" fmla="*/ 0 h 437"/>
                  <a:gd name="T2" fmla="*/ 394 w 502"/>
                  <a:gd name="T3" fmla="*/ 0 h 437"/>
                  <a:gd name="T4" fmla="*/ 492 w 502"/>
                  <a:gd name="T5" fmla="*/ 2 h 437"/>
                  <a:gd name="T6" fmla="*/ 502 w 502"/>
                  <a:gd name="T7" fmla="*/ 2 h 437"/>
                  <a:gd name="T8" fmla="*/ 496 w 502"/>
                  <a:gd name="T9" fmla="*/ 12 h 437"/>
                  <a:gd name="T10" fmla="*/ 485 w 502"/>
                  <a:gd name="T11" fmla="*/ 23 h 437"/>
                  <a:gd name="T12" fmla="*/ 472 w 502"/>
                  <a:gd name="T13" fmla="*/ 39 h 437"/>
                  <a:gd name="T14" fmla="*/ 464 w 502"/>
                  <a:gd name="T15" fmla="*/ 48 h 437"/>
                  <a:gd name="T16" fmla="*/ 441 w 502"/>
                  <a:gd name="T17" fmla="*/ 76 h 437"/>
                  <a:gd name="T18" fmla="*/ 415 w 502"/>
                  <a:gd name="T19" fmla="*/ 106 h 437"/>
                  <a:gd name="T20" fmla="*/ 386 w 502"/>
                  <a:gd name="T21" fmla="*/ 139 h 437"/>
                  <a:gd name="T22" fmla="*/ 356 w 502"/>
                  <a:gd name="T23" fmla="*/ 173 h 437"/>
                  <a:gd name="T24" fmla="*/ 323 w 502"/>
                  <a:gd name="T25" fmla="*/ 207 h 437"/>
                  <a:gd name="T26" fmla="*/ 292 w 502"/>
                  <a:gd name="T27" fmla="*/ 239 h 437"/>
                  <a:gd name="T28" fmla="*/ 261 w 502"/>
                  <a:gd name="T29" fmla="*/ 271 h 437"/>
                  <a:gd name="T30" fmla="*/ 233 w 502"/>
                  <a:gd name="T31" fmla="*/ 300 h 437"/>
                  <a:gd name="T32" fmla="*/ 205 w 502"/>
                  <a:gd name="T33" fmla="*/ 323 h 437"/>
                  <a:gd name="T34" fmla="*/ 183 w 502"/>
                  <a:gd name="T35" fmla="*/ 341 h 437"/>
                  <a:gd name="T36" fmla="*/ 170 w 502"/>
                  <a:gd name="T37" fmla="*/ 351 h 437"/>
                  <a:gd name="T38" fmla="*/ 154 w 502"/>
                  <a:gd name="T39" fmla="*/ 362 h 437"/>
                  <a:gd name="T40" fmla="*/ 136 w 502"/>
                  <a:gd name="T41" fmla="*/ 375 h 437"/>
                  <a:gd name="T42" fmla="*/ 116 w 502"/>
                  <a:gd name="T43" fmla="*/ 389 h 437"/>
                  <a:gd name="T44" fmla="*/ 97 w 502"/>
                  <a:gd name="T45" fmla="*/ 400 h 437"/>
                  <a:gd name="T46" fmla="*/ 76 w 502"/>
                  <a:gd name="T47" fmla="*/ 412 h 437"/>
                  <a:gd name="T48" fmla="*/ 57 w 502"/>
                  <a:gd name="T49" fmla="*/ 423 h 437"/>
                  <a:gd name="T50" fmla="*/ 39 w 502"/>
                  <a:gd name="T51" fmla="*/ 430 h 437"/>
                  <a:gd name="T52" fmla="*/ 23 w 502"/>
                  <a:gd name="T53" fmla="*/ 436 h 437"/>
                  <a:gd name="T54" fmla="*/ 10 w 502"/>
                  <a:gd name="T55" fmla="*/ 437 h 437"/>
                  <a:gd name="T56" fmla="*/ 0 w 502"/>
                  <a:gd name="T57" fmla="*/ 433 h 437"/>
                  <a:gd name="T58" fmla="*/ 1 w 502"/>
                  <a:gd name="T59" fmla="*/ 429 h 437"/>
                  <a:gd name="T60" fmla="*/ 6 w 502"/>
                  <a:gd name="T61" fmla="*/ 421 h 437"/>
                  <a:gd name="T62" fmla="*/ 15 w 502"/>
                  <a:gd name="T63" fmla="*/ 410 h 437"/>
                  <a:gd name="T64" fmla="*/ 27 w 502"/>
                  <a:gd name="T65" fmla="*/ 394 h 437"/>
                  <a:gd name="T66" fmla="*/ 43 w 502"/>
                  <a:gd name="T67" fmla="*/ 375 h 437"/>
                  <a:gd name="T68" fmla="*/ 61 w 502"/>
                  <a:gd name="T69" fmla="*/ 353 h 437"/>
                  <a:gd name="T70" fmla="*/ 82 w 502"/>
                  <a:gd name="T71" fmla="*/ 330 h 437"/>
                  <a:gd name="T72" fmla="*/ 104 w 502"/>
                  <a:gd name="T73" fmla="*/ 305 h 437"/>
                  <a:gd name="T74" fmla="*/ 129 w 502"/>
                  <a:gd name="T75" fmla="*/ 277 h 437"/>
                  <a:gd name="T76" fmla="*/ 154 w 502"/>
                  <a:gd name="T77" fmla="*/ 250 h 437"/>
                  <a:gd name="T78" fmla="*/ 180 w 502"/>
                  <a:gd name="T79" fmla="*/ 221 h 437"/>
                  <a:gd name="T80" fmla="*/ 205 w 502"/>
                  <a:gd name="T81" fmla="*/ 192 h 437"/>
                  <a:gd name="T82" fmla="*/ 231 w 502"/>
                  <a:gd name="T83" fmla="*/ 165 h 437"/>
                  <a:gd name="T84" fmla="*/ 256 w 502"/>
                  <a:gd name="T85" fmla="*/ 136 h 437"/>
                  <a:gd name="T86" fmla="*/ 281 w 502"/>
                  <a:gd name="T87" fmla="*/ 110 h 437"/>
                  <a:gd name="T88" fmla="*/ 303 w 502"/>
                  <a:gd name="T89" fmla="*/ 85 h 437"/>
                  <a:gd name="T90" fmla="*/ 324 w 502"/>
                  <a:gd name="T91" fmla="*/ 63 h 437"/>
                  <a:gd name="T92" fmla="*/ 344 w 502"/>
                  <a:gd name="T93" fmla="*/ 42 h 437"/>
                  <a:gd name="T94" fmla="*/ 360 w 502"/>
                  <a:gd name="T95" fmla="*/ 25 h 437"/>
                  <a:gd name="T96" fmla="*/ 373 w 502"/>
                  <a:gd name="T97" fmla="*/ 10 h 437"/>
                  <a:gd name="T98" fmla="*/ 382 w 502"/>
                  <a:gd name="T99" fmla="*/ 0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2" h="437">
                    <a:moveTo>
                      <a:pt x="382" y="0"/>
                    </a:moveTo>
                    <a:lnTo>
                      <a:pt x="394" y="0"/>
                    </a:lnTo>
                    <a:lnTo>
                      <a:pt x="492" y="2"/>
                    </a:lnTo>
                    <a:lnTo>
                      <a:pt x="502" y="2"/>
                    </a:lnTo>
                    <a:lnTo>
                      <a:pt x="496" y="12"/>
                    </a:lnTo>
                    <a:lnTo>
                      <a:pt x="485" y="23"/>
                    </a:lnTo>
                    <a:lnTo>
                      <a:pt x="472" y="39"/>
                    </a:lnTo>
                    <a:lnTo>
                      <a:pt x="464" y="48"/>
                    </a:lnTo>
                    <a:lnTo>
                      <a:pt x="441" y="76"/>
                    </a:lnTo>
                    <a:lnTo>
                      <a:pt x="415" y="106"/>
                    </a:lnTo>
                    <a:lnTo>
                      <a:pt x="386" y="139"/>
                    </a:lnTo>
                    <a:lnTo>
                      <a:pt x="356" y="173"/>
                    </a:lnTo>
                    <a:lnTo>
                      <a:pt x="323" y="207"/>
                    </a:lnTo>
                    <a:lnTo>
                      <a:pt x="292" y="239"/>
                    </a:lnTo>
                    <a:lnTo>
                      <a:pt x="261" y="271"/>
                    </a:lnTo>
                    <a:lnTo>
                      <a:pt x="233" y="300"/>
                    </a:lnTo>
                    <a:lnTo>
                      <a:pt x="205" y="323"/>
                    </a:lnTo>
                    <a:lnTo>
                      <a:pt x="183" y="341"/>
                    </a:lnTo>
                    <a:lnTo>
                      <a:pt x="170" y="351"/>
                    </a:lnTo>
                    <a:lnTo>
                      <a:pt x="154" y="362"/>
                    </a:lnTo>
                    <a:lnTo>
                      <a:pt x="136" y="375"/>
                    </a:lnTo>
                    <a:lnTo>
                      <a:pt x="116" y="389"/>
                    </a:lnTo>
                    <a:lnTo>
                      <a:pt x="97" y="400"/>
                    </a:lnTo>
                    <a:lnTo>
                      <a:pt x="76" y="412"/>
                    </a:lnTo>
                    <a:lnTo>
                      <a:pt x="57" y="423"/>
                    </a:lnTo>
                    <a:lnTo>
                      <a:pt x="39" y="430"/>
                    </a:lnTo>
                    <a:lnTo>
                      <a:pt x="23" y="436"/>
                    </a:lnTo>
                    <a:lnTo>
                      <a:pt x="10" y="437"/>
                    </a:lnTo>
                    <a:lnTo>
                      <a:pt x="0" y="433"/>
                    </a:lnTo>
                    <a:lnTo>
                      <a:pt x="1" y="429"/>
                    </a:lnTo>
                    <a:lnTo>
                      <a:pt x="6" y="421"/>
                    </a:lnTo>
                    <a:lnTo>
                      <a:pt x="15" y="410"/>
                    </a:lnTo>
                    <a:lnTo>
                      <a:pt x="27" y="394"/>
                    </a:lnTo>
                    <a:lnTo>
                      <a:pt x="43" y="375"/>
                    </a:lnTo>
                    <a:lnTo>
                      <a:pt x="61" y="353"/>
                    </a:lnTo>
                    <a:lnTo>
                      <a:pt x="82" y="330"/>
                    </a:lnTo>
                    <a:lnTo>
                      <a:pt x="104" y="305"/>
                    </a:lnTo>
                    <a:lnTo>
                      <a:pt x="129" y="277"/>
                    </a:lnTo>
                    <a:lnTo>
                      <a:pt x="154" y="250"/>
                    </a:lnTo>
                    <a:lnTo>
                      <a:pt x="180" y="221"/>
                    </a:lnTo>
                    <a:lnTo>
                      <a:pt x="205" y="192"/>
                    </a:lnTo>
                    <a:lnTo>
                      <a:pt x="231" y="165"/>
                    </a:lnTo>
                    <a:lnTo>
                      <a:pt x="256" y="136"/>
                    </a:lnTo>
                    <a:lnTo>
                      <a:pt x="281" y="110"/>
                    </a:lnTo>
                    <a:lnTo>
                      <a:pt x="303" y="85"/>
                    </a:lnTo>
                    <a:lnTo>
                      <a:pt x="324" y="63"/>
                    </a:lnTo>
                    <a:lnTo>
                      <a:pt x="344" y="42"/>
                    </a:lnTo>
                    <a:lnTo>
                      <a:pt x="360" y="25"/>
                    </a:lnTo>
                    <a:lnTo>
                      <a:pt x="373" y="10"/>
                    </a:lnTo>
                    <a:lnTo>
                      <a:pt x="3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2FE760D-D7AD-4C0A-BB66-1C2C73D1638A}"/>
                </a:ext>
              </a:extLst>
            </p:cNvPr>
            <p:cNvGrpSpPr/>
            <p:nvPr/>
          </p:nvGrpSpPr>
          <p:grpSpPr>
            <a:xfrm>
              <a:off x="3014304" y="1779413"/>
              <a:ext cx="897465" cy="879045"/>
              <a:chOff x="722207" y="3791646"/>
              <a:chExt cx="2346668" cy="2298503"/>
            </a:xfrm>
            <a:solidFill>
              <a:schemeClr val="accent1"/>
            </a:solidFill>
          </p:grpSpPr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60E5BFD0-4A08-4D98-B38E-0CD06D8B6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960" y="5360996"/>
                <a:ext cx="500373" cy="565930"/>
              </a:xfrm>
              <a:custGeom>
                <a:avLst/>
                <a:gdLst>
                  <a:gd name="T0" fmla="*/ 0 w 374"/>
                  <a:gd name="T1" fmla="*/ 0 h 423"/>
                  <a:gd name="T2" fmla="*/ 311 w 374"/>
                  <a:gd name="T3" fmla="*/ 0 h 423"/>
                  <a:gd name="T4" fmla="*/ 313 w 374"/>
                  <a:gd name="T5" fmla="*/ 2 h 423"/>
                  <a:gd name="T6" fmla="*/ 316 w 374"/>
                  <a:gd name="T7" fmla="*/ 9 h 423"/>
                  <a:gd name="T8" fmla="*/ 322 w 374"/>
                  <a:gd name="T9" fmla="*/ 19 h 423"/>
                  <a:gd name="T10" fmla="*/ 329 w 374"/>
                  <a:gd name="T11" fmla="*/ 33 h 423"/>
                  <a:gd name="T12" fmla="*/ 336 w 374"/>
                  <a:gd name="T13" fmla="*/ 49 h 423"/>
                  <a:gd name="T14" fmla="*/ 344 w 374"/>
                  <a:gd name="T15" fmla="*/ 70 h 423"/>
                  <a:gd name="T16" fmla="*/ 351 w 374"/>
                  <a:gd name="T17" fmla="*/ 91 h 423"/>
                  <a:gd name="T18" fmla="*/ 360 w 374"/>
                  <a:gd name="T19" fmla="*/ 114 h 423"/>
                  <a:gd name="T20" fmla="*/ 365 w 374"/>
                  <a:gd name="T21" fmla="*/ 140 h 423"/>
                  <a:gd name="T22" fmla="*/ 371 w 374"/>
                  <a:gd name="T23" fmla="*/ 166 h 423"/>
                  <a:gd name="T24" fmla="*/ 372 w 374"/>
                  <a:gd name="T25" fmla="*/ 192 h 423"/>
                  <a:gd name="T26" fmla="*/ 374 w 374"/>
                  <a:gd name="T27" fmla="*/ 220 h 423"/>
                  <a:gd name="T28" fmla="*/ 371 w 374"/>
                  <a:gd name="T29" fmla="*/ 247 h 423"/>
                  <a:gd name="T30" fmla="*/ 364 w 374"/>
                  <a:gd name="T31" fmla="*/ 273 h 423"/>
                  <a:gd name="T32" fmla="*/ 353 w 374"/>
                  <a:gd name="T33" fmla="*/ 299 h 423"/>
                  <a:gd name="T34" fmla="*/ 339 w 374"/>
                  <a:gd name="T35" fmla="*/ 323 h 423"/>
                  <a:gd name="T36" fmla="*/ 320 w 374"/>
                  <a:gd name="T37" fmla="*/ 346 h 423"/>
                  <a:gd name="T38" fmla="*/ 294 w 374"/>
                  <a:gd name="T39" fmla="*/ 365 h 423"/>
                  <a:gd name="T40" fmla="*/ 262 w 374"/>
                  <a:gd name="T41" fmla="*/ 383 h 423"/>
                  <a:gd name="T42" fmla="*/ 226 w 374"/>
                  <a:gd name="T43" fmla="*/ 398 h 423"/>
                  <a:gd name="T44" fmla="*/ 182 w 374"/>
                  <a:gd name="T45" fmla="*/ 411 h 423"/>
                  <a:gd name="T46" fmla="*/ 130 w 374"/>
                  <a:gd name="T47" fmla="*/ 418 h 423"/>
                  <a:gd name="T48" fmla="*/ 70 w 374"/>
                  <a:gd name="T49" fmla="*/ 423 h 423"/>
                  <a:gd name="T50" fmla="*/ 2 w 374"/>
                  <a:gd name="T51" fmla="*/ 421 h 423"/>
                  <a:gd name="T52" fmla="*/ 0 w 374"/>
                  <a:gd name="T53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4" h="423">
                    <a:moveTo>
                      <a:pt x="0" y="0"/>
                    </a:moveTo>
                    <a:lnTo>
                      <a:pt x="311" y="0"/>
                    </a:lnTo>
                    <a:lnTo>
                      <a:pt x="313" y="2"/>
                    </a:lnTo>
                    <a:lnTo>
                      <a:pt x="316" y="9"/>
                    </a:lnTo>
                    <a:lnTo>
                      <a:pt x="322" y="19"/>
                    </a:lnTo>
                    <a:lnTo>
                      <a:pt x="329" y="33"/>
                    </a:lnTo>
                    <a:lnTo>
                      <a:pt x="336" y="49"/>
                    </a:lnTo>
                    <a:lnTo>
                      <a:pt x="344" y="70"/>
                    </a:lnTo>
                    <a:lnTo>
                      <a:pt x="351" y="91"/>
                    </a:lnTo>
                    <a:lnTo>
                      <a:pt x="360" y="114"/>
                    </a:lnTo>
                    <a:lnTo>
                      <a:pt x="365" y="140"/>
                    </a:lnTo>
                    <a:lnTo>
                      <a:pt x="371" y="166"/>
                    </a:lnTo>
                    <a:lnTo>
                      <a:pt x="372" y="192"/>
                    </a:lnTo>
                    <a:lnTo>
                      <a:pt x="374" y="220"/>
                    </a:lnTo>
                    <a:lnTo>
                      <a:pt x="371" y="247"/>
                    </a:lnTo>
                    <a:lnTo>
                      <a:pt x="364" y="273"/>
                    </a:lnTo>
                    <a:lnTo>
                      <a:pt x="353" y="299"/>
                    </a:lnTo>
                    <a:lnTo>
                      <a:pt x="339" y="323"/>
                    </a:lnTo>
                    <a:lnTo>
                      <a:pt x="320" y="346"/>
                    </a:lnTo>
                    <a:lnTo>
                      <a:pt x="294" y="365"/>
                    </a:lnTo>
                    <a:lnTo>
                      <a:pt x="262" y="383"/>
                    </a:lnTo>
                    <a:lnTo>
                      <a:pt x="226" y="398"/>
                    </a:lnTo>
                    <a:lnTo>
                      <a:pt x="182" y="411"/>
                    </a:lnTo>
                    <a:lnTo>
                      <a:pt x="130" y="418"/>
                    </a:lnTo>
                    <a:lnTo>
                      <a:pt x="70" y="423"/>
                    </a:lnTo>
                    <a:lnTo>
                      <a:pt x="2" y="42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D4E9A169-DCC4-4935-A812-F64E8F181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9418" y="5216503"/>
                <a:ext cx="359894" cy="873646"/>
              </a:xfrm>
              <a:custGeom>
                <a:avLst/>
                <a:gdLst>
                  <a:gd name="T0" fmla="*/ 0 w 269"/>
                  <a:gd name="T1" fmla="*/ 327 h 653"/>
                  <a:gd name="T2" fmla="*/ 134 w 269"/>
                  <a:gd name="T3" fmla="*/ 164 h 653"/>
                  <a:gd name="T4" fmla="*/ 269 w 269"/>
                  <a:gd name="T5" fmla="*/ 0 h 653"/>
                  <a:gd name="T6" fmla="*/ 269 w 269"/>
                  <a:gd name="T7" fmla="*/ 653 h 653"/>
                  <a:gd name="T8" fmla="*/ 134 w 269"/>
                  <a:gd name="T9" fmla="*/ 491 h 653"/>
                  <a:gd name="T10" fmla="*/ 0 w 269"/>
                  <a:gd name="T11" fmla="*/ 327 h 6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9" h="653">
                    <a:moveTo>
                      <a:pt x="0" y="327"/>
                    </a:moveTo>
                    <a:lnTo>
                      <a:pt x="134" y="164"/>
                    </a:lnTo>
                    <a:lnTo>
                      <a:pt x="269" y="0"/>
                    </a:lnTo>
                    <a:lnTo>
                      <a:pt x="269" y="653"/>
                    </a:lnTo>
                    <a:lnTo>
                      <a:pt x="134" y="491"/>
                    </a:lnTo>
                    <a:lnTo>
                      <a:pt x="0" y="32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E1D95C45-451D-41D4-9D5D-80324F3F7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224" y="4546219"/>
                <a:ext cx="679651" cy="1074330"/>
              </a:xfrm>
              <a:custGeom>
                <a:avLst/>
                <a:gdLst>
                  <a:gd name="T0" fmla="*/ 0 w 508"/>
                  <a:gd name="T1" fmla="*/ 211 h 803"/>
                  <a:gd name="T2" fmla="*/ 4 w 508"/>
                  <a:gd name="T3" fmla="*/ 215 h 803"/>
                  <a:gd name="T4" fmla="*/ 11 w 508"/>
                  <a:gd name="T5" fmla="*/ 227 h 803"/>
                  <a:gd name="T6" fmla="*/ 23 w 508"/>
                  <a:gd name="T7" fmla="*/ 244 h 803"/>
                  <a:gd name="T8" fmla="*/ 39 w 508"/>
                  <a:gd name="T9" fmla="*/ 269 h 803"/>
                  <a:gd name="T10" fmla="*/ 56 w 508"/>
                  <a:gd name="T11" fmla="*/ 298 h 803"/>
                  <a:gd name="T12" fmla="*/ 77 w 508"/>
                  <a:gd name="T13" fmla="*/ 333 h 803"/>
                  <a:gd name="T14" fmla="*/ 100 w 508"/>
                  <a:gd name="T15" fmla="*/ 372 h 803"/>
                  <a:gd name="T16" fmla="*/ 124 w 508"/>
                  <a:gd name="T17" fmla="*/ 412 h 803"/>
                  <a:gd name="T18" fmla="*/ 149 w 508"/>
                  <a:gd name="T19" fmla="*/ 456 h 803"/>
                  <a:gd name="T20" fmla="*/ 173 w 508"/>
                  <a:gd name="T21" fmla="*/ 499 h 803"/>
                  <a:gd name="T22" fmla="*/ 198 w 508"/>
                  <a:gd name="T23" fmla="*/ 543 h 803"/>
                  <a:gd name="T24" fmla="*/ 220 w 508"/>
                  <a:gd name="T25" fmla="*/ 588 h 803"/>
                  <a:gd name="T26" fmla="*/ 240 w 508"/>
                  <a:gd name="T27" fmla="*/ 630 h 803"/>
                  <a:gd name="T28" fmla="*/ 259 w 508"/>
                  <a:gd name="T29" fmla="*/ 672 h 803"/>
                  <a:gd name="T30" fmla="*/ 273 w 508"/>
                  <a:gd name="T31" fmla="*/ 711 h 803"/>
                  <a:gd name="T32" fmla="*/ 283 w 508"/>
                  <a:gd name="T33" fmla="*/ 745 h 803"/>
                  <a:gd name="T34" fmla="*/ 290 w 508"/>
                  <a:gd name="T35" fmla="*/ 777 h 803"/>
                  <a:gd name="T36" fmla="*/ 292 w 508"/>
                  <a:gd name="T37" fmla="*/ 803 h 803"/>
                  <a:gd name="T38" fmla="*/ 494 w 508"/>
                  <a:gd name="T39" fmla="*/ 438 h 803"/>
                  <a:gd name="T40" fmla="*/ 496 w 508"/>
                  <a:gd name="T41" fmla="*/ 436 h 803"/>
                  <a:gd name="T42" fmla="*/ 500 w 508"/>
                  <a:gd name="T43" fmla="*/ 429 h 803"/>
                  <a:gd name="T44" fmla="*/ 503 w 508"/>
                  <a:gd name="T45" fmla="*/ 419 h 803"/>
                  <a:gd name="T46" fmla="*/ 505 w 508"/>
                  <a:gd name="T47" fmla="*/ 403 h 803"/>
                  <a:gd name="T48" fmla="*/ 508 w 508"/>
                  <a:gd name="T49" fmla="*/ 384 h 803"/>
                  <a:gd name="T50" fmla="*/ 508 w 508"/>
                  <a:gd name="T51" fmla="*/ 360 h 803"/>
                  <a:gd name="T52" fmla="*/ 508 w 508"/>
                  <a:gd name="T53" fmla="*/ 330 h 803"/>
                  <a:gd name="T54" fmla="*/ 503 w 508"/>
                  <a:gd name="T55" fmla="*/ 297 h 803"/>
                  <a:gd name="T56" fmla="*/ 494 w 508"/>
                  <a:gd name="T57" fmla="*/ 260 h 803"/>
                  <a:gd name="T58" fmla="*/ 481 w 508"/>
                  <a:gd name="T59" fmla="*/ 216 h 803"/>
                  <a:gd name="T60" fmla="*/ 461 w 508"/>
                  <a:gd name="T61" fmla="*/ 169 h 803"/>
                  <a:gd name="T62" fmla="*/ 437 w 508"/>
                  <a:gd name="T63" fmla="*/ 119 h 803"/>
                  <a:gd name="T64" fmla="*/ 404 w 508"/>
                  <a:gd name="T65" fmla="*/ 61 h 803"/>
                  <a:gd name="T66" fmla="*/ 364 w 508"/>
                  <a:gd name="T67" fmla="*/ 0 h 803"/>
                  <a:gd name="T68" fmla="*/ 0 w 508"/>
                  <a:gd name="T69" fmla="*/ 211 h 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08" h="803">
                    <a:moveTo>
                      <a:pt x="0" y="211"/>
                    </a:moveTo>
                    <a:lnTo>
                      <a:pt x="4" y="215"/>
                    </a:lnTo>
                    <a:lnTo>
                      <a:pt x="11" y="227"/>
                    </a:lnTo>
                    <a:lnTo>
                      <a:pt x="23" y="244"/>
                    </a:lnTo>
                    <a:lnTo>
                      <a:pt x="39" y="269"/>
                    </a:lnTo>
                    <a:lnTo>
                      <a:pt x="56" y="298"/>
                    </a:lnTo>
                    <a:lnTo>
                      <a:pt x="77" y="333"/>
                    </a:lnTo>
                    <a:lnTo>
                      <a:pt x="100" y="372"/>
                    </a:lnTo>
                    <a:lnTo>
                      <a:pt x="124" y="412"/>
                    </a:lnTo>
                    <a:lnTo>
                      <a:pt x="149" y="456"/>
                    </a:lnTo>
                    <a:lnTo>
                      <a:pt x="173" y="499"/>
                    </a:lnTo>
                    <a:lnTo>
                      <a:pt x="198" y="543"/>
                    </a:lnTo>
                    <a:lnTo>
                      <a:pt x="220" y="588"/>
                    </a:lnTo>
                    <a:lnTo>
                      <a:pt x="240" y="630"/>
                    </a:lnTo>
                    <a:lnTo>
                      <a:pt x="259" y="672"/>
                    </a:lnTo>
                    <a:lnTo>
                      <a:pt x="273" y="711"/>
                    </a:lnTo>
                    <a:lnTo>
                      <a:pt x="283" y="745"/>
                    </a:lnTo>
                    <a:lnTo>
                      <a:pt x="290" y="777"/>
                    </a:lnTo>
                    <a:lnTo>
                      <a:pt x="292" y="803"/>
                    </a:lnTo>
                    <a:lnTo>
                      <a:pt x="494" y="438"/>
                    </a:lnTo>
                    <a:lnTo>
                      <a:pt x="496" y="436"/>
                    </a:lnTo>
                    <a:lnTo>
                      <a:pt x="500" y="429"/>
                    </a:lnTo>
                    <a:lnTo>
                      <a:pt x="503" y="419"/>
                    </a:lnTo>
                    <a:lnTo>
                      <a:pt x="505" y="403"/>
                    </a:lnTo>
                    <a:lnTo>
                      <a:pt x="508" y="384"/>
                    </a:lnTo>
                    <a:lnTo>
                      <a:pt x="508" y="360"/>
                    </a:lnTo>
                    <a:lnTo>
                      <a:pt x="508" y="330"/>
                    </a:lnTo>
                    <a:lnTo>
                      <a:pt x="503" y="297"/>
                    </a:lnTo>
                    <a:lnTo>
                      <a:pt x="494" y="260"/>
                    </a:lnTo>
                    <a:lnTo>
                      <a:pt x="481" y="216"/>
                    </a:lnTo>
                    <a:lnTo>
                      <a:pt x="461" y="169"/>
                    </a:lnTo>
                    <a:lnTo>
                      <a:pt x="437" y="119"/>
                    </a:lnTo>
                    <a:lnTo>
                      <a:pt x="404" y="61"/>
                    </a:lnTo>
                    <a:lnTo>
                      <a:pt x="364" y="0"/>
                    </a:lnTo>
                    <a:lnTo>
                      <a:pt x="0" y="21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DC5D5D80-5D57-456D-84BC-1C2CC5010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86" y="4671981"/>
                <a:ext cx="619446" cy="640852"/>
              </a:xfrm>
              <a:custGeom>
                <a:avLst/>
                <a:gdLst>
                  <a:gd name="T0" fmla="*/ 463 w 463"/>
                  <a:gd name="T1" fmla="*/ 210 h 479"/>
                  <a:gd name="T2" fmla="*/ 308 w 463"/>
                  <a:gd name="T3" fmla="*/ 479 h 479"/>
                  <a:gd name="T4" fmla="*/ 306 w 463"/>
                  <a:gd name="T5" fmla="*/ 479 h 479"/>
                  <a:gd name="T6" fmla="*/ 297 w 463"/>
                  <a:gd name="T7" fmla="*/ 479 h 479"/>
                  <a:gd name="T8" fmla="*/ 287 w 463"/>
                  <a:gd name="T9" fmla="*/ 479 h 479"/>
                  <a:gd name="T10" fmla="*/ 271 w 463"/>
                  <a:gd name="T11" fmla="*/ 477 h 479"/>
                  <a:gd name="T12" fmla="*/ 252 w 463"/>
                  <a:gd name="T13" fmla="*/ 475 h 479"/>
                  <a:gd name="T14" fmla="*/ 231 w 463"/>
                  <a:gd name="T15" fmla="*/ 473 h 479"/>
                  <a:gd name="T16" fmla="*/ 208 w 463"/>
                  <a:gd name="T17" fmla="*/ 470 h 479"/>
                  <a:gd name="T18" fmla="*/ 184 w 463"/>
                  <a:gd name="T19" fmla="*/ 463 h 479"/>
                  <a:gd name="T20" fmla="*/ 159 w 463"/>
                  <a:gd name="T21" fmla="*/ 456 h 479"/>
                  <a:gd name="T22" fmla="*/ 135 w 463"/>
                  <a:gd name="T23" fmla="*/ 447 h 479"/>
                  <a:gd name="T24" fmla="*/ 110 w 463"/>
                  <a:gd name="T25" fmla="*/ 437 h 479"/>
                  <a:gd name="T26" fmla="*/ 86 w 463"/>
                  <a:gd name="T27" fmla="*/ 423 h 479"/>
                  <a:gd name="T28" fmla="*/ 65 w 463"/>
                  <a:gd name="T29" fmla="*/ 407 h 479"/>
                  <a:gd name="T30" fmla="*/ 46 w 463"/>
                  <a:gd name="T31" fmla="*/ 388 h 479"/>
                  <a:gd name="T32" fmla="*/ 28 w 463"/>
                  <a:gd name="T33" fmla="*/ 367 h 479"/>
                  <a:gd name="T34" fmla="*/ 14 w 463"/>
                  <a:gd name="T35" fmla="*/ 342 h 479"/>
                  <a:gd name="T36" fmla="*/ 5 w 463"/>
                  <a:gd name="T37" fmla="*/ 313 h 479"/>
                  <a:gd name="T38" fmla="*/ 0 w 463"/>
                  <a:gd name="T39" fmla="*/ 281 h 479"/>
                  <a:gd name="T40" fmla="*/ 0 w 463"/>
                  <a:gd name="T41" fmla="*/ 246 h 479"/>
                  <a:gd name="T42" fmla="*/ 5 w 463"/>
                  <a:gd name="T43" fmla="*/ 206 h 479"/>
                  <a:gd name="T44" fmla="*/ 18 w 463"/>
                  <a:gd name="T45" fmla="*/ 161 h 479"/>
                  <a:gd name="T46" fmla="*/ 37 w 463"/>
                  <a:gd name="T47" fmla="*/ 112 h 479"/>
                  <a:gd name="T48" fmla="*/ 63 w 463"/>
                  <a:gd name="T49" fmla="*/ 59 h 479"/>
                  <a:gd name="T50" fmla="*/ 98 w 463"/>
                  <a:gd name="T51" fmla="*/ 0 h 479"/>
                  <a:gd name="T52" fmla="*/ 463 w 463"/>
                  <a:gd name="T53" fmla="*/ 21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63" h="479">
                    <a:moveTo>
                      <a:pt x="463" y="210"/>
                    </a:moveTo>
                    <a:lnTo>
                      <a:pt x="308" y="479"/>
                    </a:lnTo>
                    <a:lnTo>
                      <a:pt x="306" y="479"/>
                    </a:lnTo>
                    <a:lnTo>
                      <a:pt x="297" y="479"/>
                    </a:lnTo>
                    <a:lnTo>
                      <a:pt x="287" y="479"/>
                    </a:lnTo>
                    <a:lnTo>
                      <a:pt x="271" y="477"/>
                    </a:lnTo>
                    <a:lnTo>
                      <a:pt x="252" y="475"/>
                    </a:lnTo>
                    <a:lnTo>
                      <a:pt x="231" y="473"/>
                    </a:lnTo>
                    <a:lnTo>
                      <a:pt x="208" y="470"/>
                    </a:lnTo>
                    <a:lnTo>
                      <a:pt x="184" y="463"/>
                    </a:lnTo>
                    <a:lnTo>
                      <a:pt x="159" y="456"/>
                    </a:lnTo>
                    <a:lnTo>
                      <a:pt x="135" y="447"/>
                    </a:lnTo>
                    <a:lnTo>
                      <a:pt x="110" y="437"/>
                    </a:lnTo>
                    <a:lnTo>
                      <a:pt x="86" y="423"/>
                    </a:lnTo>
                    <a:lnTo>
                      <a:pt x="65" y="407"/>
                    </a:lnTo>
                    <a:lnTo>
                      <a:pt x="46" y="388"/>
                    </a:lnTo>
                    <a:lnTo>
                      <a:pt x="28" y="367"/>
                    </a:lnTo>
                    <a:lnTo>
                      <a:pt x="14" y="342"/>
                    </a:lnTo>
                    <a:lnTo>
                      <a:pt x="5" y="313"/>
                    </a:lnTo>
                    <a:lnTo>
                      <a:pt x="0" y="281"/>
                    </a:lnTo>
                    <a:lnTo>
                      <a:pt x="0" y="246"/>
                    </a:lnTo>
                    <a:lnTo>
                      <a:pt x="5" y="206"/>
                    </a:lnTo>
                    <a:lnTo>
                      <a:pt x="18" y="161"/>
                    </a:lnTo>
                    <a:lnTo>
                      <a:pt x="37" y="112"/>
                    </a:lnTo>
                    <a:lnTo>
                      <a:pt x="63" y="59"/>
                    </a:lnTo>
                    <a:lnTo>
                      <a:pt x="98" y="0"/>
                    </a:lnTo>
                    <a:lnTo>
                      <a:pt x="463" y="21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C512E3B8-559E-4C45-A4E1-566C5B3B0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207" y="4499392"/>
                <a:ext cx="754573" cy="529806"/>
              </a:xfrm>
              <a:custGeom>
                <a:avLst/>
                <a:gdLst>
                  <a:gd name="T0" fmla="*/ 417 w 564"/>
                  <a:gd name="T1" fmla="*/ 0 h 396"/>
                  <a:gd name="T2" fmla="*/ 490 w 564"/>
                  <a:gd name="T3" fmla="*/ 199 h 396"/>
                  <a:gd name="T4" fmla="*/ 564 w 564"/>
                  <a:gd name="T5" fmla="*/ 396 h 396"/>
                  <a:gd name="T6" fmla="*/ 281 w 564"/>
                  <a:gd name="T7" fmla="*/ 232 h 396"/>
                  <a:gd name="T8" fmla="*/ 0 w 564"/>
                  <a:gd name="T9" fmla="*/ 70 h 396"/>
                  <a:gd name="T10" fmla="*/ 208 w 564"/>
                  <a:gd name="T11" fmla="*/ 35 h 396"/>
                  <a:gd name="T12" fmla="*/ 417 w 564"/>
                  <a:gd name="T1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4" h="396">
                    <a:moveTo>
                      <a:pt x="417" y="0"/>
                    </a:moveTo>
                    <a:lnTo>
                      <a:pt x="490" y="199"/>
                    </a:lnTo>
                    <a:lnTo>
                      <a:pt x="564" y="396"/>
                    </a:lnTo>
                    <a:lnTo>
                      <a:pt x="281" y="232"/>
                    </a:lnTo>
                    <a:lnTo>
                      <a:pt x="0" y="70"/>
                    </a:lnTo>
                    <a:lnTo>
                      <a:pt x="208" y="35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17AEA0D4-FB0D-423A-A11B-33FAD9BF6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969" y="5312832"/>
                <a:ext cx="880335" cy="626135"/>
              </a:xfrm>
              <a:custGeom>
                <a:avLst/>
                <a:gdLst>
                  <a:gd name="T0" fmla="*/ 658 w 658"/>
                  <a:gd name="T1" fmla="*/ 45 h 468"/>
                  <a:gd name="T2" fmla="*/ 653 w 658"/>
                  <a:gd name="T3" fmla="*/ 45 h 468"/>
                  <a:gd name="T4" fmla="*/ 636 w 658"/>
                  <a:gd name="T5" fmla="*/ 45 h 468"/>
                  <a:gd name="T6" fmla="*/ 608 w 658"/>
                  <a:gd name="T7" fmla="*/ 47 h 468"/>
                  <a:gd name="T8" fmla="*/ 573 w 658"/>
                  <a:gd name="T9" fmla="*/ 49 h 468"/>
                  <a:gd name="T10" fmla="*/ 529 w 658"/>
                  <a:gd name="T11" fmla="*/ 50 h 468"/>
                  <a:gd name="T12" fmla="*/ 480 w 658"/>
                  <a:gd name="T13" fmla="*/ 50 h 468"/>
                  <a:gd name="T14" fmla="*/ 428 w 658"/>
                  <a:gd name="T15" fmla="*/ 50 h 468"/>
                  <a:gd name="T16" fmla="*/ 372 w 658"/>
                  <a:gd name="T17" fmla="*/ 50 h 468"/>
                  <a:gd name="T18" fmla="*/ 316 w 658"/>
                  <a:gd name="T19" fmla="*/ 50 h 468"/>
                  <a:gd name="T20" fmla="*/ 258 w 658"/>
                  <a:gd name="T21" fmla="*/ 47 h 468"/>
                  <a:gd name="T22" fmla="*/ 204 w 658"/>
                  <a:gd name="T23" fmla="*/ 43 h 468"/>
                  <a:gd name="T24" fmla="*/ 152 w 658"/>
                  <a:gd name="T25" fmla="*/ 40 h 468"/>
                  <a:gd name="T26" fmla="*/ 103 w 658"/>
                  <a:gd name="T27" fmla="*/ 33 h 468"/>
                  <a:gd name="T28" fmla="*/ 61 w 658"/>
                  <a:gd name="T29" fmla="*/ 24 h 468"/>
                  <a:gd name="T30" fmla="*/ 26 w 658"/>
                  <a:gd name="T31" fmla="*/ 12 h 468"/>
                  <a:gd name="T32" fmla="*/ 0 w 658"/>
                  <a:gd name="T33" fmla="*/ 0 h 468"/>
                  <a:gd name="T34" fmla="*/ 213 w 658"/>
                  <a:gd name="T35" fmla="*/ 359 h 468"/>
                  <a:gd name="T36" fmla="*/ 215 w 658"/>
                  <a:gd name="T37" fmla="*/ 361 h 468"/>
                  <a:gd name="T38" fmla="*/ 220 w 658"/>
                  <a:gd name="T39" fmla="*/ 366 h 468"/>
                  <a:gd name="T40" fmla="*/ 227 w 658"/>
                  <a:gd name="T41" fmla="*/ 375 h 468"/>
                  <a:gd name="T42" fmla="*/ 239 w 658"/>
                  <a:gd name="T43" fmla="*/ 386 h 468"/>
                  <a:gd name="T44" fmla="*/ 255 w 658"/>
                  <a:gd name="T45" fmla="*/ 398 h 468"/>
                  <a:gd name="T46" fmla="*/ 276 w 658"/>
                  <a:gd name="T47" fmla="*/ 410 h 468"/>
                  <a:gd name="T48" fmla="*/ 300 w 658"/>
                  <a:gd name="T49" fmla="*/ 424 h 468"/>
                  <a:gd name="T50" fmla="*/ 332 w 658"/>
                  <a:gd name="T51" fmla="*/ 436 h 468"/>
                  <a:gd name="T52" fmla="*/ 368 w 658"/>
                  <a:gd name="T53" fmla="*/ 447 h 468"/>
                  <a:gd name="T54" fmla="*/ 412 w 658"/>
                  <a:gd name="T55" fmla="*/ 457 h 468"/>
                  <a:gd name="T56" fmla="*/ 463 w 658"/>
                  <a:gd name="T57" fmla="*/ 464 h 468"/>
                  <a:gd name="T58" fmla="*/ 520 w 658"/>
                  <a:gd name="T59" fmla="*/ 468 h 468"/>
                  <a:gd name="T60" fmla="*/ 585 w 658"/>
                  <a:gd name="T61" fmla="*/ 468 h 468"/>
                  <a:gd name="T62" fmla="*/ 658 w 658"/>
                  <a:gd name="T63" fmla="*/ 462 h 468"/>
                  <a:gd name="T64" fmla="*/ 658 w 658"/>
                  <a:gd name="T65" fmla="*/ 4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58" h="468">
                    <a:moveTo>
                      <a:pt x="658" y="45"/>
                    </a:moveTo>
                    <a:lnTo>
                      <a:pt x="653" y="45"/>
                    </a:lnTo>
                    <a:lnTo>
                      <a:pt x="636" y="45"/>
                    </a:lnTo>
                    <a:lnTo>
                      <a:pt x="608" y="47"/>
                    </a:lnTo>
                    <a:lnTo>
                      <a:pt x="573" y="49"/>
                    </a:lnTo>
                    <a:lnTo>
                      <a:pt x="529" y="50"/>
                    </a:lnTo>
                    <a:lnTo>
                      <a:pt x="480" y="50"/>
                    </a:lnTo>
                    <a:lnTo>
                      <a:pt x="428" y="50"/>
                    </a:lnTo>
                    <a:lnTo>
                      <a:pt x="372" y="50"/>
                    </a:lnTo>
                    <a:lnTo>
                      <a:pt x="316" y="50"/>
                    </a:lnTo>
                    <a:lnTo>
                      <a:pt x="258" y="47"/>
                    </a:lnTo>
                    <a:lnTo>
                      <a:pt x="204" y="43"/>
                    </a:lnTo>
                    <a:lnTo>
                      <a:pt x="152" y="40"/>
                    </a:lnTo>
                    <a:lnTo>
                      <a:pt x="103" y="33"/>
                    </a:lnTo>
                    <a:lnTo>
                      <a:pt x="61" y="24"/>
                    </a:lnTo>
                    <a:lnTo>
                      <a:pt x="26" y="12"/>
                    </a:lnTo>
                    <a:lnTo>
                      <a:pt x="0" y="0"/>
                    </a:lnTo>
                    <a:lnTo>
                      <a:pt x="213" y="359"/>
                    </a:lnTo>
                    <a:lnTo>
                      <a:pt x="215" y="361"/>
                    </a:lnTo>
                    <a:lnTo>
                      <a:pt x="220" y="366"/>
                    </a:lnTo>
                    <a:lnTo>
                      <a:pt x="227" y="375"/>
                    </a:lnTo>
                    <a:lnTo>
                      <a:pt x="239" y="386"/>
                    </a:lnTo>
                    <a:lnTo>
                      <a:pt x="255" y="398"/>
                    </a:lnTo>
                    <a:lnTo>
                      <a:pt x="276" y="410"/>
                    </a:lnTo>
                    <a:lnTo>
                      <a:pt x="300" y="424"/>
                    </a:lnTo>
                    <a:lnTo>
                      <a:pt x="332" y="436"/>
                    </a:lnTo>
                    <a:lnTo>
                      <a:pt x="368" y="447"/>
                    </a:lnTo>
                    <a:lnTo>
                      <a:pt x="412" y="457"/>
                    </a:lnTo>
                    <a:lnTo>
                      <a:pt x="463" y="464"/>
                    </a:lnTo>
                    <a:lnTo>
                      <a:pt x="520" y="468"/>
                    </a:lnTo>
                    <a:lnTo>
                      <a:pt x="585" y="468"/>
                    </a:lnTo>
                    <a:lnTo>
                      <a:pt x="658" y="462"/>
                    </a:lnTo>
                    <a:lnTo>
                      <a:pt x="658" y="4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DD3118F2-85ED-46BC-81B2-076D88529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016" y="3801011"/>
                <a:ext cx="695705" cy="608743"/>
              </a:xfrm>
              <a:custGeom>
                <a:avLst/>
                <a:gdLst>
                  <a:gd name="T0" fmla="*/ 157 w 520"/>
                  <a:gd name="T1" fmla="*/ 455 h 455"/>
                  <a:gd name="T2" fmla="*/ 0 w 520"/>
                  <a:gd name="T3" fmla="*/ 187 h 455"/>
                  <a:gd name="T4" fmla="*/ 1 w 520"/>
                  <a:gd name="T5" fmla="*/ 183 h 455"/>
                  <a:gd name="T6" fmla="*/ 7 w 520"/>
                  <a:gd name="T7" fmla="*/ 176 h 455"/>
                  <a:gd name="T8" fmla="*/ 15 w 520"/>
                  <a:gd name="T9" fmla="*/ 162 h 455"/>
                  <a:gd name="T10" fmla="*/ 26 w 520"/>
                  <a:gd name="T11" fmla="*/ 146 h 455"/>
                  <a:gd name="T12" fmla="*/ 40 w 520"/>
                  <a:gd name="T13" fmla="*/ 129 h 455"/>
                  <a:gd name="T14" fmla="*/ 56 w 520"/>
                  <a:gd name="T15" fmla="*/ 108 h 455"/>
                  <a:gd name="T16" fmla="*/ 75 w 520"/>
                  <a:gd name="T17" fmla="*/ 87 h 455"/>
                  <a:gd name="T18" fmla="*/ 96 w 520"/>
                  <a:gd name="T19" fmla="*/ 66 h 455"/>
                  <a:gd name="T20" fmla="*/ 120 w 520"/>
                  <a:gd name="T21" fmla="*/ 47 h 455"/>
                  <a:gd name="T22" fmla="*/ 145 w 520"/>
                  <a:gd name="T23" fmla="*/ 29 h 455"/>
                  <a:gd name="T24" fmla="*/ 173 w 520"/>
                  <a:gd name="T25" fmla="*/ 15 h 455"/>
                  <a:gd name="T26" fmla="*/ 202 w 520"/>
                  <a:gd name="T27" fmla="*/ 5 h 455"/>
                  <a:gd name="T28" fmla="*/ 232 w 520"/>
                  <a:gd name="T29" fmla="*/ 0 h 455"/>
                  <a:gd name="T30" fmla="*/ 265 w 520"/>
                  <a:gd name="T31" fmla="*/ 0 h 455"/>
                  <a:gd name="T32" fmla="*/ 298 w 520"/>
                  <a:gd name="T33" fmla="*/ 7 h 455"/>
                  <a:gd name="T34" fmla="*/ 333 w 520"/>
                  <a:gd name="T35" fmla="*/ 21 h 455"/>
                  <a:gd name="T36" fmla="*/ 368 w 520"/>
                  <a:gd name="T37" fmla="*/ 45 h 455"/>
                  <a:gd name="T38" fmla="*/ 406 w 520"/>
                  <a:gd name="T39" fmla="*/ 77 h 455"/>
                  <a:gd name="T40" fmla="*/ 443 w 520"/>
                  <a:gd name="T41" fmla="*/ 120 h 455"/>
                  <a:gd name="T42" fmla="*/ 482 w 520"/>
                  <a:gd name="T43" fmla="*/ 174 h 455"/>
                  <a:gd name="T44" fmla="*/ 520 w 520"/>
                  <a:gd name="T45" fmla="*/ 241 h 455"/>
                  <a:gd name="T46" fmla="*/ 157 w 520"/>
                  <a:gd name="T47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0" h="455">
                    <a:moveTo>
                      <a:pt x="157" y="455"/>
                    </a:moveTo>
                    <a:lnTo>
                      <a:pt x="0" y="187"/>
                    </a:lnTo>
                    <a:lnTo>
                      <a:pt x="1" y="183"/>
                    </a:lnTo>
                    <a:lnTo>
                      <a:pt x="7" y="176"/>
                    </a:lnTo>
                    <a:lnTo>
                      <a:pt x="15" y="162"/>
                    </a:lnTo>
                    <a:lnTo>
                      <a:pt x="26" y="146"/>
                    </a:lnTo>
                    <a:lnTo>
                      <a:pt x="40" y="129"/>
                    </a:lnTo>
                    <a:lnTo>
                      <a:pt x="56" y="108"/>
                    </a:lnTo>
                    <a:lnTo>
                      <a:pt x="75" y="87"/>
                    </a:lnTo>
                    <a:lnTo>
                      <a:pt x="96" y="66"/>
                    </a:lnTo>
                    <a:lnTo>
                      <a:pt x="120" y="47"/>
                    </a:lnTo>
                    <a:lnTo>
                      <a:pt x="145" y="29"/>
                    </a:lnTo>
                    <a:lnTo>
                      <a:pt x="173" y="15"/>
                    </a:lnTo>
                    <a:lnTo>
                      <a:pt x="202" y="5"/>
                    </a:lnTo>
                    <a:lnTo>
                      <a:pt x="232" y="0"/>
                    </a:lnTo>
                    <a:lnTo>
                      <a:pt x="265" y="0"/>
                    </a:lnTo>
                    <a:lnTo>
                      <a:pt x="298" y="7"/>
                    </a:lnTo>
                    <a:lnTo>
                      <a:pt x="333" y="21"/>
                    </a:lnTo>
                    <a:lnTo>
                      <a:pt x="368" y="45"/>
                    </a:lnTo>
                    <a:lnTo>
                      <a:pt x="406" y="77"/>
                    </a:lnTo>
                    <a:lnTo>
                      <a:pt x="443" y="120"/>
                    </a:lnTo>
                    <a:lnTo>
                      <a:pt x="482" y="174"/>
                    </a:lnTo>
                    <a:lnTo>
                      <a:pt x="520" y="241"/>
                    </a:lnTo>
                    <a:lnTo>
                      <a:pt x="157" y="4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927AE61D-DCB2-43B1-9946-AA0E1B28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303" y="4036480"/>
                <a:ext cx="753235" cy="532482"/>
              </a:xfrm>
              <a:custGeom>
                <a:avLst/>
                <a:gdLst>
                  <a:gd name="T0" fmla="*/ 417 w 563"/>
                  <a:gd name="T1" fmla="*/ 398 h 398"/>
                  <a:gd name="T2" fmla="*/ 207 w 563"/>
                  <a:gd name="T3" fmla="*/ 363 h 398"/>
                  <a:gd name="T4" fmla="*/ 0 w 563"/>
                  <a:gd name="T5" fmla="*/ 330 h 398"/>
                  <a:gd name="T6" fmla="*/ 281 w 563"/>
                  <a:gd name="T7" fmla="*/ 164 h 398"/>
                  <a:gd name="T8" fmla="*/ 563 w 563"/>
                  <a:gd name="T9" fmla="*/ 0 h 398"/>
                  <a:gd name="T10" fmla="*/ 490 w 563"/>
                  <a:gd name="T11" fmla="*/ 199 h 398"/>
                  <a:gd name="T12" fmla="*/ 417 w 563"/>
                  <a:gd name="T13" fmla="*/ 39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3" h="398">
                    <a:moveTo>
                      <a:pt x="417" y="398"/>
                    </a:moveTo>
                    <a:lnTo>
                      <a:pt x="207" y="363"/>
                    </a:lnTo>
                    <a:lnTo>
                      <a:pt x="0" y="330"/>
                    </a:lnTo>
                    <a:lnTo>
                      <a:pt x="281" y="164"/>
                    </a:lnTo>
                    <a:lnTo>
                      <a:pt x="563" y="0"/>
                    </a:lnTo>
                    <a:lnTo>
                      <a:pt x="490" y="199"/>
                    </a:lnTo>
                    <a:lnTo>
                      <a:pt x="417" y="39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943666D5-F4A8-4832-A75A-17EC426AF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197" y="3791646"/>
                <a:ext cx="975326" cy="735842"/>
              </a:xfrm>
              <a:custGeom>
                <a:avLst/>
                <a:gdLst>
                  <a:gd name="T0" fmla="*/ 364 w 729"/>
                  <a:gd name="T1" fmla="*/ 550 h 550"/>
                  <a:gd name="T2" fmla="*/ 366 w 729"/>
                  <a:gd name="T3" fmla="*/ 545 h 550"/>
                  <a:gd name="T4" fmla="*/ 373 w 729"/>
                  <a:gd name="T5" fmla="*/ 532 h 550"/>
                  <a:gd name="T6" fmla="*/ 384 w 729"/>
                  <a:gd name="T7" fmla="*/ 513 h 550"/>
                  <a:gd name="T8" fmla="*/ 396 w 729"/>
                  <a:gd name="T9" fmla="*/ 487 h 550"/>
                  <a:gd name="T10" fmla="*/ 413 w 729"/>
                  <a:gd name="T11" fmla="*/ 455 h 550"/>
                  <a:gd name="T12" fmla="*/ 431 w 729"/>
                  <a:gd name="T13" fmla="*/ 421 h 550"/>
                  <a:gd name="T14" fmla="*/ 454 w 729"/>
                  <a:gd name="T15" fmla="*/ 382 h 550"/>
                  <a:gd name="T16" fmla="*/ 476 w 729"/>
                  <a:gd name="T17" fmla="*/ 340 h 550"/>
                  <a:gd name="T18" fmla="*/ 501 w 729"/>
                  <a:gd name="T19" fmla="*/ 298 h 550"/>
                  <a:gd name="T20" fmla="*/ 527 w 729"/>
                  <a:gd name="T21" fmla="*/ 255 h 550"/>
                  <a:gd name="T22" fmla="*/ 553 w 729"/>
                  <a:gd name="T23" fmla="*/ 211 h 550"/>
                  <a:gd name="T24" fmla="*/ 579 w 729"/>
                  <a:gd name="T25" fmla="*/ 169 h 550"/>
                  <a:gd name="T26" fmla="*/ 607 w 729"/>
                  <a:gd name="T27" fmla="*/ 131 h 550"/>
                  <a:gd name="T28" fmla="*/ 633 w 729"/>
                  <a:gd name="T29" fmla="*/ 94 h 550"/>
                  <a:gd name="T30" fmla="*/ 660 w 729"/>
                  <a:gd name="T31" fmla="*/ 63 h 550"/>
                  <a:gd name="T32" fmla="*/ 684 w 729"/>
                  <a:gd name="T33" fmla="*/ 35 h 550"/>
                  <a:gd name="T34" fmla="*/ 708 w 729"/>
                  <a:gd name="T35" fmla="*/ 14 h 550"/>
                  <a:gd name="T36" fmla="*/ 729 w 729"/>
                  <a:gd name="T37" fmla="*/ 0 h 550"/>
                  <a:gd name="T38" fmla="*/ 312 w 729"/>
                  <a:gd name="T39" fmla="*/ 7 h 550"/>
                  <a:gd name="T40" fmla="*/ 309 w 729"/>
                  <a:gd name="T41" fmla="*/ 7 h 550"/>
                  <a:gd name="T42" fmla="*/ 302 w 729"/>
                  <a:gd name="T43" fmla="*/ 8 h 550"/>
                  <a:gd name="T44" fmla="*/ 288 w 729"/>
                  <a:gd name="T45" fmla="*/ 12 h 550"/>
                  <a:gd name="T46" fmla="*/ 270 w 729"/>
                  <a:gd name="T47" fmla="*/ 17 h 550"/>
                  <a:gd name="T48" fmla="*/ 249 w 729"/>
                  <a:gd name="T49" fmla="*/ 28 h 550"/>
                  <a:gd name="T50" fmla="*/ 225 w 729"/>
                  <a:gd name="T51" fmla="*/ 42 h 550"/>
                  <a:gd name="T52" fmla="*/ 199 w 729"/>
                  <a:gd name="T53" fmla="*/ 61 h 550"/>
                  <a:gd name="T54" fmla="*/ 169 w 729"/>
                  <a:gd name="T55" fmla="*/ 87 h 550"/>
                  <a:gd name="T56" fmla="*/ 138 w 729"/>
                  <a:gd name="T57" fmla="*/ 120 h 550"/>
                  <a:gd name="T58" fmla="*/ 104 w 729"/>
                  <a:gd name="T59" fmla="*/ 162 h 550"/>
                  <a:gd name="T60" fmla="*/ 69 w 729"/>
                  <a:gd name="T61" fmla="*/ 213 h 550"/>
                  <a:gd name="T62" fmla="*/ 34 w 729"/>
                  <a:gd name="T63" fmla="*/ 272 h 550"/>
                  <a:gd name="T64" fmla="*/ 0 w 729"/>
                  <a:gd name="T65" fmla="*/ 342 h 550"/>
                  <a:gd name="T66" fmla="*/ 364 w 729"/>
                  <a:gd name="T67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29" h="550">
                    <a:moveTo>
                      <a:pt x="364" y="550"/>
                    </a:moveTo>
                    <a:lnTo>
                      <a:pt x="366" y="545"/>
                    </a:lnTo>
                    <a:lnTo>
                      <a:pt x="373" y="532"/>
                    </a:lnTo>
                    <a:lnTo>
                      <a:pt x="384" y="513"/>
                    </a:lnTo>
                    <a:lnTo>
                      <a:pt x="396" y="487"/>
                    </a:lnTo>
                    <a:lnTo>
                      <a:pt x="413" y="455"/>
                    </a:lnTo>
                    <a:lnTo>
                      <a:pt x="431" y="421"/>
                    </a:lnTo>
                    <a:lnTo>
                      <a:pt x="454" y="382"/>
                    </a:lnTo>
                    <a:lnTo>
                      <a:pt x="476" y="340"/>
                    </a:lnTo>
                    <a:lnTo>
                      <a:pt x="501" y="298"/>
                    </a:lnTo>
                    <a:lnTo>
                      <a:pt x="527" y="255"/>
                    </a:lnTo>
                    <a:lnTo>
                      <a:pt x="553" y="211"/>
                    </a:lnTo>
                    <a:lnTo>
                      <a:pt x="579" y="169"/>
                    </a:lnTo>
                    <a:lnTo>
                      <a:pt x="607" y="131"/>
                    </a:lnTo>
                    <a:lnTo>
                      <a:pt x="633" y="94"/>
                    </a:lnTo>
                    <a:lnTo>
                      <a:pt x="660" y="63"/>
                    </a:lnTo>
                    <a:lnTo>
                      <a:pt x="684" y="35"/>
                    </a:lnTo>
                    <a:lnTo>
                      <a:pt x="708" y="14"/>
                    </a:lnTo>
                    <a:lnTo>
                      <a:pt x="729" y="0"/>
                    </a:lnTo>
                    <a:lnTo>
                      <a:pt x="312" y="7"/>
                    </a:lnTo>
                    <a:lnTo>
                      <a:pt x="309" y="7"/>
                    </a:lnTo>
                    <a:lnTo>
                      <a:pt x="302" y="8"/>
                    </a:lnTo>
                    <a:lnTo>
                      <a:pt x="288" y="12"/>
                    </a:lnTo>
                    <a:lnTo>
                      <a:pt x="270" y="17"/>
                    </a:lnTo>
                    <a:lnTo>
                      <a:pt x="249" y="28"/>
                    </a:lnTo>
                    <a:lnTo>
                      <a:pt x="225" y="42"/>
                    </a:lnTo>
                    <a:lnTo>
                      <a:pt x="199" y="61"/>
                    </a:lnTo>
                    <a:lnTo>
                      <a:pt x="169" y="87"/>
                    </a:lnTo>
                    <a:lnTo>
                      <a:pt x="138" y="120"/>
                    </a:lnTo>
                    <a:lnTo>
                      <a:pt x="104" y="162"/>
                    </a:lnTo>
                    <a:lnTo>
                      <a:pt x="69" y="213"/>
                    </a:lnTo>
                    <a:lnTo>
                      <a:pt x="34" y="272"/>
                    </a:lnTo>
                    <a:lnTo>
                      <a:pt x="0" y="342"/>
                    </a:lnTo>
                    <a:lnTo>
                      <a:pt x="364" y="55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  <p:sp>
          <p:nvSpPr>
            <p:cNvPr id="46" name="AutoShape 1">
              <a:extLst>
                <a:ext uri="{FF2B5EF4-FFF2-40B4-BE49-F238E27FC236}">
                  <a16:creationId xmlns:a16="http://schemas.microsoft.com/office/drawing/2014/main" id="{E993EBF6-661A-4B9B-B438-C72C69572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922" y="1822891"/>
              <a:ext cx="900085" cy="7920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10965"/>
                  </a:moveTo>
                  <a:lnTo>
                    <a:pt x="15785" y="5884"/>
                  </a:lnTo>
                  <a:lnTo>
                    <a:pt x="15785" y="9694"/>
                  </a:lnTo>
                  <a:lnTo>
                    <a:pt x="12531" y="9694"/>
                  </a:lnTo>
                  <a:lnTo>
                    <a:pt x="11103" y="9694"/>
                  </a:lnTo>
                  <a:lnTo>
                    <a:pt x="10731" y="9694"/>
                  </a:lnTo>
                  <a:lnTo>
                    <a:pt x="5815" y="19059"/>
                  </a:lnTo>
                  <a:lnTo>
                    <a:pt x="0" y="19059"/>
                  </a:lnTo>
                  <a:lnTo>
                    <a:pt x="0" y="21600"/>
                  </a:lnTo>
                  <a:lnTo>
                    <a:pt x="6646" y="21600"/>
                  </a:lnTo>
                  <a:lnTo>
                    <a:pt x="11275" y="12236"/>
                  </a:lnTo>
                  <a:lnTo>
                    <a:pt x="15785" y="12236"/>
                  </a:lnTo>
                  <a:lnTo>
                    <a:pt x="15785" y="16048"/>
                  </a:lnTo>
                  <a:cubicBezTo>
                    <a:pt x="15785" y="16048"/>
                    <a:pt x="21600" y="10965"/>
                    <a:pt x="21600" y="10965"/>
                  </a:cubicBezTo>
                  <a:close/>
                  <a:moveTo>
                    <a:pt x="8797" y="8684"/>
                  </a:moveTo>
                  <a:lnTo>
                    <a:pt x="9884" y="6653"/>
                  </a:lnTo>
                  <a:lnTo>
                    <a:pt x="6646" y="0"/>
                  </a:lnTo>
                  <a:lnTo>
                    <a:pt x="0" y="0"/>
                  </a:lnTo>
                  <a:lnTo>
                    <a:pt x="0" y="2541"/>
                  </a:lnTo>
                  <a:lnTo>
                    <a:pt x="5815" y="2541"/>
                  </a:lnTo>
                  <a:cubicBezTo>
                    <a:pt x="5815" y="2541"/>
                    <a:pt x="8797" y="8684"/>
                    <a:pt x="8797" y="8684"/>
                  </a:cubicBezTo>
                  <a:close/>
                  <a:moveTo>
                    <a:pt x="8200" y="9800"/>
                  </a:moveTo>
                  <a:lnTo>
                    <a:pt x="8200" y="9642"/>
                  </a:lnTo>
                  <a:lnTo>
                    <a:pt x="0" y="9642"/>
                  </a:lnTo>
                  <a:lnTo>
                    <a:pt x="0" y="12183"/>
                  </a:lnTo>
                  <a:lnTo>
                    <a:pt x="6925" y="12183"/>
                  </a:lnTo>
                  <a:cubicBezTo>
                    <a:pt x="6925" y="12183"/>
                    <a:pt x="8200" y="9800"/>
                    <a:pt x="8200" y="9800"/>
                  </a:cubicBezTo>
                  <a:close/>
                  <a:moveTo>
                    <a:pt x="8200" y="98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/>
            <a:lstStyle/>
            <a:p>
              <a:endParaRPr lang="en-AU" sz="1300">
                <a:solidFill>
                  <a:srgbClr val="54585A"/>
                </a:solidFill>
                <a:latin typeface="Arial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25297C4-A6C8-4068-B61A-FD3E51EB1A53}"/>
                </a:ext>
              </a:extLst>
            </p:cNvPr>
            <p:cNvGrpSpPr/>
            <p:nvPr/>
          </p:nvGrpSpPr>
          <p:grpSpPr>
            <a:xfrm>
              <a:off x="7521512" y="1931510"/>
              <a:ext cx="754763" cy="574850"/>
              <a:chOff x="7254875" y="2571751"/>
              <a:chExt cx="273050" cy="207963"/>
            </a:xfrm>
            <a:solidFill>
              <a:schemeClr val="accent1"/>
            </a:solidFill>
          </p:grpSpPr>
          <p:sp>
            <p:nvSpPr>
              <p:cNvPr id="48" name="Freeform 564">
                <a:extLst>
                  <a:ext uri="{FF2B5EF4-FFF2-40B4-BE49-F238E27FC236}">
                    <a16:creationId xmlns:a16="http://schemas.microsoft.com/office/drawing/2014/main" id="{EF551138-C884-49FB-BCC3-7EB1C1AB1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4875" y="2574926"/>
                <a:ext cx="271463" cy="204788"/>
              </a:xfrm>
              <a:custGeom>
                <a:avLst/>
                <a:gdLst>
                  <a:gd name="T0" fmla="*/ 143 w 3253"/>
                  <a:gd name="T1" fmla="*/ 0 h 2442"/>
                  <a:gd name="T2" fmla="*/ 171 w 3253"/>
                  <a:gd name="T3" fmla="*/ 3 h 2442"/>
                  <a:gd name="T4" fmla="*/ 198 w 3253"/>
                  <a:gd name="T5" fmla="*/ 11 h 2442"/>
                  <a:gd name="T6" fmla="*/ 222 w 3253"/>
                  <a:gd name="T7" fmla="*/ 25 h 2442"/>
                  <a:gd name="T8" fmla="*/ 243 w 3253"/>
                  <a:gd name="T9" fmla="*/ 43 h 2442"/>
                  <a:gd name="T10" fmla="*/ 261 w 3253"/>
                  <a:gd name="T11" fmla="*/ 65 h 2442"/>
                  <a:gd name="T12" fmla="*/ 274 w 3253"/>
                  <a:gd name="T13" fmla="*/ 89 h 2442"/>
                  <a:gd name="T14" fmla="*/ 283 w 3253"/>
                  <a:gd name="T15" fmla="*/ 117 h 2442"/>
                  <a:gd name="T16" fmla="*/ 286 w 3253"/>
                  <a:gd name="T17" fmla="*/ 147 h 2442"/>
                  <a:gd name="T18" fmla="*/ 286 w 3253"/>
                  <a:gd name="T19" fmla="*/ 2149 h 2442"/>
                  <a:gd name="T20" fmla="*/ 3110 w 3253"/>
                  <a:gd name="T21" fmla="*/ 2149 h 2442"/>
                  <a:gd name="T22" fmla="*/ 3139 w 3253"/>
                  <a:gd name="T23" fmla="*/ 2152 h 2442"/>
                  <a:gd name="T24" fmla="*/ 3165 w 3253"/>
                  <a:gd name="T25" fmla="*/ 2160 h 2442"/>
                  <a:gd name="T26" fmla="*/ 3190 w 3253"/>
                  <a:gd name="T27" fmla="*/ 2174 h 2442"/>
                  <a:gd name="T28" fmla="*/ 3211 w 3253"/>
                  <a:gd name="T29" fmla="*/ 2192 h 2442"/>
                  <a:gd name="T30" fmla="*/ 3228 w 3253"/>
                  <a:gd name="T31" fmla="*/ 2214 h 2442"/>
                  <a:gd name="T32" fmla="*/ 3241 w 3253"/>
                  <a:gd name="T33" fmla="*/ 2238 h 2442"/>
                  <a:gd name="T34" fmla="*/ 3250 w 3253"/>
                  <a:gd name="T35" fmla="*/ 2266 h 2442"/>
                  <a:gd name="T36" fmla="*/ 3253 w 3253"/>
                  <a:gd name="T37" fmla="*/ 2296 h 2442"/>
                  <a:gd name="T38" fmla="*/ 3250 w 3253"/>
                  <a:gd name="T39" fmla="*/ 2325 h 2442"/>
                  <a:gd name="T40" fmla="*/ 3241 w 3253"/>
                  <a:gd name="T41" fmla="*/ 2353 h 2442"/>
                  <a:gd name="T42" fmla="*/ 3228 w 3253"/>
                  <a:gd name="T43" fmla="*/ 2377 h 2442"/>
                  <a:gd name="T44" fmla="*/ 3211 w 3253"/>
                  <a:gd name="T45" fmla="*/ 2399 h 2442"/>
                  <a:gd name="T46" fmla="*/ 3190 w 3253"/>
                  <a:gd name="T47" fmla="*/ 2417 h 2442"/>
                  <a:gd name="T48" fmla="*/ 3165 w 3253"/>
                  <a:gd name="T49" fmla="*/ 2431 h 2442"/>
                  <a:gd name="T50" fmla="*/ 3139 w 3253"/>
                  <a:gd name="T51" fmla="*/ 2439 h 2442"/>
                  <a:gd name="T52" fmla="*/ 3110 w 3253"/>
                  <a:gd name="T53" fmla="*/ 2442 h 2442"/>
                  <a:gd name="T54" fmla="*/ 143 w 3253"/>
                  <a:gd name="T55" fmla="*/ 2442 h 2442"/>
                  <a:gd name="T56" fmla="*/ 114 w 3253"/>
                  <a:gd name="T57" fmla="*/ 2439 h 2442"/>
                  <a:gd name="T58" fmla="*/ 87 w 3253"/>
                  <a:gd name="T59" fmla="*/ 2431 h 2442"/>
                  <a:gd name="T60" fmla="*/ 63 w 3253"/>
                  <a:gd name="T61" fmla="*/ 2417 h 2442"/>
                  <a:gd name="T62" fmla="*/ 42 w 3253"/>
                  <a:gd name="T63" fmla="*/ 2399 h 2442"/>
                  <a:gd name="T64" fmla="*/ 24 w 3253"/>
                  <a:gd name="T65" fmla="*/ 2377 h 2442"/>
                  <a:gd name="T66" fmla="*/ 11 w 3253"/>
                  <a:gd name="T67" fmla="*/ 2353 h 2442"/>
                  <a:gd name="T68" fmla="*/ 3 w 3253"/>
                  <a:gd name="T69" fmla="*/ 2325 h 2442"/>
                  <a:gd name="T70" fmla="*/ 0 w 3253"/>
                  <a:gd name="T71" fmla="*/ 2296 h 2442"/>
                  <a:gd name="T72" fmla="*/ 0 w 3253"/>
                  <a:gd name="T73" fmla="*/ 147 h 2442"/>
                  <a:gd name="T74" fmla="*/ 3 w 3253"/>
                  <a:gd name="T75" fmla="*/ 117 h 2442"/>
                  <a:gd name="T76" fmla="*/ 11 w 3253"/>
                  <a:gd name="T77" fmla="*/ 89 h 2442"/>
                  <a:gd name="T78" fmla="*/ 24 w 3253"/>
                  <a:gd name="T79" fmla="*/ 65 h 2442"/>
                  <a:gd name="T80" fmla="*/ 42 w 3253"/>
                  <a:gd name="T81" fmla="*/ 43 h 2442"/>
                  <a:gd name="T82" fmla="*/ 63 w 3253"/>
                  <a:gd name="T83" fmla="*/ 25 h 2442"/>
                  <a:gd name="T84" fmla="*/ 87 w 3253"/>
                  <a:gd name="T85" fmla="*/ 11 h 2442"/>
                  <a:gd name="T86" fmla="*/ 114 w 3253"/>
                  <a:gd name="T87" fmla="*/ 3 h 2442"/>
                  <a:gd name="T88" fmla="*/ 143 w 3253"/>
                  <a:gd name="T89" fmla="*/ 0 h 2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53" h="2442">
                    <a:moveTo>
                      <a:pt x="143" y="0"/>
                    </a:moveTo>
                    <a:lnTo>
                      <a:pt x="171" y="3"/>
                    </a:lnTo>
                    <a:lnTo>
                      <a:pt x="198" y="11"/>
                    </a:lnTo>
                    <a:lnTo>
                      <a:pt x="222" y="25"/>
                    </a:lnTo>
                    <a:lnTo>
                      <a:pt x="243" y="43"/>
                    </a:lnTo>
                    <a:lnTo>
                      <a:pt x="261" y="65"/>
                    </a:lnTo>
                    <a:lnTo>
                      <a:pt x="274" y="89"/>
                    </a:lnTo>
                    <a:lnTo>
                      <a:pt x="283" y="117"/>
                    </a:lnTo>
                    <a:lnTo>
                      <a:pt x="286" y="147"/>
                    </a:lnTo>
                    <a:lnTo>
                      <a:pt x="286" y="2149"/>
                    </a:lnTo>
                    <a:lnTo>
                      <a:pt x="3110" y="2149"/>
                    </a:lnTo>
                    <a:lnTo>
                      <a:pt x="3139" y="2152"/>
                    </a:lnTo>
                    <a:lnTo>
                      <a:pt x="3165" y="2160"/>
                    </a:lnTo>
                    <a:lnTo>
                      <a:pt x="3190" y="2174"/>
                    </a:lnTo>
                    <a:lnTo>
                      <a:pt x="3211" y="2192"/>
                    </a:lnTo>
                    <a:lnTo>
                      <a:pt x="3228" y="2214"/>
                    </a:lnTo>
                    <a:lnTo>
                      <a:pt x="3241" y="2238"/>
                    </a:lnTo>
                    <a:lnTo>
                      <a:pt x="3250" y="2266"/>
                    </a:lnTo>
                    <a:lnTo>
                      <a:pt x="3253" y="2296"/>
                    </a:lnTo>
                    <a:lnTo>
                      <a:pt x="3250" y="2325"/>
                    </a:lnTo>
                    <a:lnTo>
                      <a:pt x="3241" y="2353"/>
                    </a:lnTo>
                    <a:lnTo>
                      <a:pt x="3228" y="2377"/>
                    </a:lnTo>
                    <a:lnTo>
                      <a:pt x="3211" y="2399"/>
                    </a:lnTo>
                    <a:lnTo>
                      <a:pt x="3190" y="2417"/>
                    </a:lnTo>
                    <a:lnTo>
                      <a:pt x="3165" y="2431"/>
                    </a:lnTo>
                    <a:lnTo>
                      <a:pt x="3139" y="2439"/>
                    </a:lnTo>
                    <a:lnTo>
                      <a:pt x="3110" y="2442"/>
                    </a:lnTo>
                    <a:lnTo>
                      <a:pt x="143" y="2442"/>
                    </a:lnTo>
                    <a:lnTo>
                      <a:pt x="114" y="2439"/>
                    </a:lnTo>
                    <a:lnTo>
                      <a:pt x="87" y="2431"/>
                    </a:lnTo>
                    <a:lnTo>
                      <a:pt x="63" y="2417"/>
                    </a:lnTo>
                    <a:lnTo>
                      <a:pt x="42" y="2399"/>
                    </a:lnTo>
                    <a:lnTo>
                      <a:pt x="24" y="2377"/>
                    </a:lnTo>
                    <a:lnTo>
                      <a:pt x="11" y="2353"/>
                    </a:lnTo>
                    <a:lnTo>
                      <a:pt x="3" y="2325"/>
                    </a:lnTo>
                    <a:lnTo>
                      <a:pt x="0" y="2296"/>
                    </a:lnTo>
                    <a:lnTo>
                      <a:pt x="0" y="147"/>
                    </a:lnTo>
                    <a:lnTo>
                      <a:pt x="3" y="117"/>
                    </a:lnTo>
                    <a:lnTo>
                      <a:pt x="11" y="89"/>
                    </a:lnTo>
                    <a:lnTo>
                      <a:pt x="24" y="65"/>
                    </a:lnTo>
                    <a:lnTo>
                      <a:pt x="42" y="43"/>
                    </a:lnTo>
                    <a:lnTo>
                      <a:pt x="63" y="25"/>
                    </a:lnTo>
                    <a:lnTo>
                      <a:pt x="87" y="11"/>
                    </a:lnTo>
                    <a:lnTo>
                      <a:pt x="114" y="3"/>
                    </a:lnTo>
                    <a:lnTo>
                      <a:pt x="1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565">
                <a:extLst>
                  <a:ext uri="{FF2B5EF4-FFF2-40B4-BE49-F238E27FC236}">
                    <a16:creationId xmlns:a16="http://schemas.microsoft.com/office/drawing/2014/main" id="{B97EB280-C1FF-448D-AC5B-C52CFE482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00" y="2667001"/>
                <a:ext cx="187325" cy="77788"/>
              </a:xfrm>
              <a:custGeom>
                <a:avLst/>
                <a:gdLst>
                  <a:gd name="T0" fmla="*/ 315 w 2243"/>
                  <a:gd name="T1" fmla="*/ 0 h 922"/>
                  <a:gd name="T2" fmla="*/ 346 w 2243"/>
                  <a:gd name="T3" fmla="*/ 3 h 922"/>
                  <a:gd name="T4" fmla="*/ 377 w 2243"/>
                  <a:gd name="T5" fmla="*/ 10 h 922"/>
                  <a:gd name="T6" fmla="*/ 407 w 2243"/>
                  <a:gd name="T7" fmla="*/ 23 h 922"/>
                  <a:gd name="T8" fmla="*/ 1240 w 2243"/>
                  <a:gd name="T9" fmla="*/ 453 h 922"/>
                  <a:gd name="T10" fmla="*/ 1927 w 2243"/>
                  <a:gd name="T11" fmla="*/ 75 h 922"/>
                  <a:gd name="T12" fmla="*/ 1956 w 2243"/>
                  <a:gd name="T13" fmla="*/ 62 h 922"/>
                  <a:gd name="T14" fmla="*/ 1985 w 2243"/>
                  <a:gd name="T15" fmla="*/ 53 h 922"/>
                  <a:gd name="T16" fmla="*/ 2017 w 2243"/>
                  <a:gd name="T17" fmla="*/ 49 h 922"/>
                  <a:gd name="T18" fmla="*/ 2047 w 2243"/>
                  <a:gd name="T19" fmla="*/ 49 h 922"/>
                  <a:gd name="T20" fmla="*/ 2076 w 2243"/>
                  <a:gd name="T21" fmla="*/ 54 h 922"/>
                  <a:gd name="T22" fmla="*/ 2105 w 2243"/>
                  <a:gd name="T23" fmla="*/ 64 h 922"/>
                  <a:gd name="T24" fmla="*/ 2132 w 2243"/>
                  <a:gd name="T25" fmla="*/ 76 h 922"/>
                  <a:gd name="T26" fmla="*/ 2157 w 2243"/>
                  <a:gd name="T27" fmla="*/ 93 h 922"/>
                  <a:gd name="T28" fmla="*/ 2180 w 2243"/>
                  <a:gd name="T29" fmla="*/ 113 h 922"/>
                  <a:gd name="T30" fmla="*/ 2200 w 2243"/>
                  <a:gd name="T31" fmla="*/ 138 h 922"/>
                  <a:gd name="T32" fmla="*/ 2218 w 2243"/>
                  <a:gd name="T33" fmla="*/ 166 h 922"/>
                  <a:gd name="T34" fmla="*/ 2230 w 2243"/>
                  <a:gd name="T35" fmla="*/ 194 h 922"/>
                  <a:gd name="T36" fmla="*/ 2239 w 2243"/>
                  <a:gd name="T37" fmla="*/ 225 h 922"/>
                  <a:gd name="T38" fmla="*/ 2243 w 2243"/>
                  <a:gd name="T39" fmla="*/ 256 h 922"/>
                  <a:gd name="T40" fmla="*/ 2242 w 2243"/>
                  <a:gd name="T41" fmla="*/ 287 h 922"/>
                  <a:gd name="T42" fmla="*/ 2238 w 2243"/>
                  <a:gd name="T43" fmla="*/ 318 h 922"/>
                  <a:gd name="T44" fmla="*/ 2229 w 2243"/>
                  <a:gd name="T45" fmla="*/ 348 h 922"/>
                  <a:gd name="T46" fmla="*/ 2217 w 2243"/>
                  <a:gd name="T47" fmla="*/ 375 h 922"/>
                  <a:gd name="T48" fmla="*/ 2200 w 2243"/>
                  <a:gd name="T49" fmla="*/ 401 h 922"/>
                  <a:gd name="T50" fmla="*/ 2180 w 2243"/>
                  <a:gd name="T51" fmla="*/ 425 h 922"/>
                  <a:gd name="T52" fmla="*/ 2157 w 2243"/>
                  <a:gd name="T53" fmla="*/ 445 h 922"/>
                  <a:gd name="T54" fmla="*/ 2130 w 2243"/>
                  <a:gd name="T55" fmla="*/ 463 h 922"/>
                  <a:gd name="T56" fmla="*/ 1345 w 2243"/>
                  <a:gd name="T57" fmla="*/ 896 h 922"/>
                  <a:gd name="T58" fmla="*/ 1312 w 2243"/>
                  <a:gd name="T59" fmla="*/ 910 h 922"/>
                  <a:gd name="T60" fmla="*/ 1278 w 2243"/>
                  <a:gd name="T61" fmla="*/ 919 h 922"/>
                  <a:gd name="T62" fmla="*/ 1243 w 2243"/>
                  <a:gd name="T63" fmla="*/ 922 h 922"/>
                  <a:gd name="T64" fmla="*/ 1210 w 2243"/>
                  <a:gd name="T65" fmla="*/ 919 h 922"/>
                  <a:gd name="T66" fmla="*/ 1178 w 2243"/>
                  <a:gd name="T67" fmla="*/ 912 h 922"/>
                  <a:gd name="T68" fmla="*/ 1147 w 2243"/>
                  <a:gd name="T69" fmla="*/ 899 h 922"/>
                  <a:gd name="T70" fmla="*/ 312 w 2243"/>
                  <a:gd name="T71" fmla="*/ 467 h 922"/>
                  <a:gd name="T72" fmla="*/ 0 w 2243"/>
                  <a:gd name="T73" fmla="*/ 640 h 922"/>
                  <a:gd name="T74" fmla="*/ 315 w 2243"/>
                  <a:gd name="T75" fmla="*/ 0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43" h="922">
                    <a:moveTo>
                      <a:pt x="315" y="0"/>
                    </a:moveTo>
                    <a:lnTo>
                      <a:pt x="346" y="3"/>
                    </a:lnTo>
                    <a:lnTo>
                      <a:pt x="377" y="10"/>
                    </a:lnTo>
                    <a:lnTo>
                      <a:pt x="407" y="23"/>
                    </a:lnTo>
                    <a:lnTo>
                      <a:pt x="1240" y="453"/>
                    </a:lnTo>
                    <a:lnTo>
                      <a:pt x="1927" y="75"/>
                    </a:lnTo>
                    <a:lnTo>
                      <a:pt x="1956" y="62"/>
                    </a:lnTo>
                    <a:lnTo>
                      <a:pt x="1985" y="53"/>
                    </a:lnTo>
                    <a:lnTo>
                      <a:pt x="2017" y="49"/>
                    </a:lnTo>
                    <a:lnTo>
                      <a:pt x="2047" y="49"/>
                    </a:lnTo>
                    <a:lnTo>
                      <a:pt x="2076" y="54"/>
                    </a:lnTo>
                    <a:lnTo>
                      <a:pt x="2105" y="64"/>
                    </a:lnTo>
                    <a:lnTo>
                      <a:pt x="2132" y="76"/>
                    </a:lnTo>
                    <a:lnTo>
                      <a:pt x="2157" y="93"/>
                    </a:lnTo>
                    <a:lnTo>
                      <a:pt x="2180" y="113"/>
                    </a:lnTo>
                    <a:lnTo>
                      <a:pt x="2200" y="138"/>
                    </a:lnTo>
                    <a:lnTo>
                      <a:pt x="2218" y="166"/>
                    </a:lnTo>
                    <a:lnTo>
                      <a:pt x="2230" y="194"/>
                    </a:lnTo>
                    <a:lnTo>
                      <a:pt x="2239" y="225"/>
                    </a:lnTo>
                    <a:lnTo>
                      <a:pt x="2243" y="256"/>
                    </a:lnTo>
                    <a:lnTo>
                      <a:pt x="2242" y="287"/>
                    </a:lnTo>
                    <a:lnTo>
                      <a:pt x="2238" y="318"/>
                    </a:lnTo>
                    <a:lnTo>
                      <a:pt x="2229" y="348"/>
                    </a:lnTo>
                    <a:lnTo>
                      <a:pt x="2217" y="375"/>
                    </a:lnTo>
                    <a:lnTo>
                      <a:pt x="2200" y="401"/>
                    </a:lnTo>
                    <a:lnTo>
                      <a:pt x="2180" y="425"/>
                    </a:lnTo>
                    <a:lnTo>
                      <a:pt x="2157" y="445"/>
                    </a:lnTo>
                    <a:lnTo>
                      <a:pt x="2130" y="463"/>
                    </a:lnTo>
                    <a:lnTo>
                      <a:pt x="1345" y="896"/>
                    </a:lnTo>
                    <a:lnTo>
                      <a:pt x="1312" y="910"/>
                    </a:lnTo>
                    <a:lnTo>
                      <a:pt x="1278" y="919"/>
                    </a:lnTo>
                    <a:lnTo>
                      <a:pt x="1243" y="922"/>
                    </a:lnTo>
                    <a:lnTo>
                      <a:pt x="1210" y="919"/>
                    </a:lnTo>
                    <a:lnTo>
                      <a:pt x="1178" y="912"/>
                    </a:lnTo>
                    <a:lnTo>
                      <a:pt x="1147" y="899"/>
                    </a:lnTo>
                    <a:lnTo>
                      <a:pt x="312" y="467"/>
                    </a:lnTo>
                    <a:lnTo>
                      <a:pt x="0" y="640"/>
                    </a:lnTo>
                    <a:lnTo>
                      <a:pt x="3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566">
                <a:extLst>
                  <a:ext uri="{FF2B5EF4-FFF2-40B4-BE49-F238E27FC236}">
                    <a16:creationId xmlns:a16="http://schemas.microsoft.com/office/drawing/2014/main" id="{E59C60E1-FE9F-43AD-BE16-113CBA965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9800" y="2571751"/>
                <a:ext cx="238125" cy="165100"/>
              </a:xfrm>
              <a:custGeom>
                <a:avLst/>
                <a:gdLst>
                  <a:gd name="T0" fmla="*/ 2646 w 2858"/>
                  <a:gd name="T1" fmla="*/ 0 h 1974"/>
                  <a:gd name="T2" fmla="*/ 2705 w 2858"/>
                  <a:gd name="T3" fmla="*/ 9 h 1974"/>
                  <a:gd name="T4" fmla="*/ 2761 w 2858"/>
                  <a:gd name="T5" fmla="*/ 36 h 1974"/>
                  <a:gd name="T6" fmla="*/ 2808 w 2858"/>
                  <a:gd name="T7" fmla="*/ 79 h 1974"/>
                  <a:gd name="T8" fmla="*/ 2840 w 2858"/>
                  <a:gd name="T9" fmla="*/ 132 h 1974"/>
                  <a:gd name="T10" fmla="*/ 2856 w 2858"/>
                  <a:gd name="T11" fmla="*/ 191 h 1974"/>
                  <a:gd name="T12" fmla="*/ 2855 w 2858"/>
                  <a:gd name="T13" fmla="*/ 253 h 1974"/>
                  <a:gd name="T14" fmla="*/ 2838 w 2858"/>
                  <a:gd name="T15" fmla="*/ 312 h 1974"/>
                  <a:gd name="T16" fmla="*/ 2804 w 2858"/>
                  <a:gd name="T17" fmla="*/ 366 h 1974"/>
                  <a:gd name="T18" fmla="*/ 2015 w 2858"/>
                  <a:gd name="T19" fmla="*/ 1276 h 1974"/>
                  <a:gd name="T20" fmla="*/ 1963 w 2858"/>
                  <a:gd name="T21" fmla="*/ 1309 h 1974"/>
                  <a:gd name="T22" fmla="*/ 1906 w 2858"/>
                  <a:gd name="T23" fmla="*/ 1325 h 1974"/>
                  <a:gd name="T24" fmla="*/ 1848 w 2858"/>
                  <a:gd name="T25" fmla="*/ 1325 h 1974"/>
                  <a:gd name="T26" fmla="*/ 1790 w 2858"/>
                  <a:gd name="T27" fmla="*/ 1308 h 1974"/>
                  <a:gd name="T28" fmla="*/ 1738 w 2858"/>
                  <a:gd name="T29" fmla="*/ 1274 h 1974"/>
                  <a:gd name="T30" fmla="*/ 405 w 2858"/>
                  <a:gd name="T31" fmla="*/ 1853 h 1974"/>
                  <a:gd name="T32" fmla="*/ 370 w 2858"/>
                  <a:gd name="T33" fmla="*/ 1905 h 1974"/>
                  <a:gd name="T34" fmla="*/ 324 w 2858"/>
                  <a:gd name="T35" fmla="*/ 1942 h 1974"/>
                  <a:gd name="T36" fmla="*/ 271 w 2858"/>
                  <a:gd name="T37" fmla="*/ 1966 h 1974"/>
                  <a:gd name="T38" fmla="*/ 214 w 2858"/>
                  <a:gd name="T39" fmla="*/ 1974 h 1974"/>
                  <a:gd name="T40" fmla="*/ 149 w 2858"/>
                  <a:gd name="T41" fmla="*/ 1964 h 1974"/>
                  <a:gd name="T42" fmla="*/ 90 w 2858"/>
                  <a:gd name="T43" fmla="*/ 1934 h 1974"/>
                  <a:gd name="T44" fmla="*/ 46 w 2858"/>
                  <a:gd name="T45" fmla="*/ 1889 h 1974"/>
                  <a:gd name="T46" fmla="*/ 16 w 2858"/>
                  <a:gd name="T47" fmla="*/ 1837 h 1974"/>
                  <a:gd name="T48" fmla="*/ 1 w 2858"/>
                  <a:gd name="T49" fmla="*/ 1777 h 1974"/>
                  <a:gd name="T50" fmla="*/ 3 w 2858"/>
                  <a:gd name="T51" fmla="*/ 1715 h 1974"/>
                  <a:gd name="T52" fmla="*/ 23 w 2858"/>
                  <a:gd name="T53" fmla="*/ 1654 h 1974"/>
                  <a:gd name="T54" fmla="*/ 766 w 2858"/>
                  <a:gd name="T55" fmla="*/ 156 h 1974"/>
                  <a:gd name="T56" fmla="*/ 810 w 2858"/>
                  <a:gd name="T57" fmla="*/ 109 h 1974"/>
                  <a:gd name="T58" fmla="*/ 867 w 2858"/>
                  <a:gd name="T59" fmla="*/ 77 h 1974"/>
                  <a:gd name="T60" fmla="*/ 930 w 2858"/>
                  <a:gd name="T61" fmla="*/ 63 h 1974"/>
                  <a:gd name="T62" fmla="*/ 995 w 2858"/>
                  <a:gd name="T63" fmla="*/ 71 h 1974"/>
                  <a:gd name="T64" fmla="*/ 1054 w 2858"/>
                  <a:gd name="T65" fmla="*/ 97 h 1974"/>
                  <a:gd name="T66" fmla="*/ 1857 w 2858"/>
                  <a:gd name="T67" fmla="*/ 800 h 1974"/>
                  <a:gd name="T68" fmla="*/ 2506 w 2858"/>
                  <a:gd name="T69" fmla="*/ 51 h 1974"/>
                  <a:gd name="T70" fmla="*/ 2558 w 2858"/>
                  <a:gd name="T71" fmla="*/ 18 h 1974"/>
                  <a:gd name="T72" fmla="*/ 2615 w 2858"/>
                  <a:gd name="T73" fmla="*/ 2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58" h="1974">
                    <a:moveTo>
                      <a:pt x="2646" y="0"/>
                    </a:moveTo>
                    <a:lnTo>
                      <a:pt x="2646" y="0"/>
                    </a:lnTo>
                    <a:lnTo>
                      <a:pt x="2676" y="2"/>
                    </a:lnTo>
                    <a:lnTo>
                      <a:pt x="2705" y="9"/>
                    </a:lnTo>
                    <a:lnTo>
                      <a:pt x="2734" y="20"/>
                    </a:lnTo>
                    <a:lnTo>
                      <a:pt x="2761" y="36"/>
                    </a:lnTo>
                    <a:lnTo>
                      <a:pt x="2786" y="55"/>
                    </a:lnTo>
                    <a:lnTo>
                      <a:pt x="2808" y="79"/>
                    </a:lnTo>
                    <a:lnTo>
                      <a:pt x="2826" y="104"/>
                    </a:lnTo>
                    <a:lnTo>
                      <a:pt x="2840" y="132"/>
                    </a:lnTo>
                    <a:lnTo>
                      <a:pt x="2850" y="161"/>
                    </a:lnTo>
                    <a:lnTo>
                      <a:pt x="2856" y="191"/>
                    </a:lnTo>
                    <a:lnTo>
                      <a:pt x="2858" y="222"/>
                    </a:lnTo>
                    <a:lnTo>
                      <a:pt x="2855" y="253"/>
                    </a:lnTo>
                    <a:lnTo>
                      <a:pt x="2849" y="282"/>
                    </a:lnTo>
                    <a:lnTo>
                      <a:pt x="2838" y="312"/>
                    </a:lnTo>
                    <a:lnTo>
                      <a:pt x="2823" y="340"/>
                    </a:lnTo>
                    <a:lnTo>
                      <a:pt x="2804" y="366"/>
                    </a:lnTo>
                    <a:lnTo>
                      <a:pt x="2037" y="1253"/>
                    </a:lnTo>
                    <a:lnTo>
                      <a:pt x="2015" y="1276"/>
                    </a:lnTo>
                    <a:lnTo>
                      <a:pt x="1990" y="1294"/>
                    </a:lnTo>
                    <a:lnTo>
                      <a:pt x="1963" y="1309"/>
                    </a:lnTo>
                    <a:lnTo>
                      <a:pt x="1935" y="1319"/>
                    </a:lnTo>
                    <a:lnTo>
                      <a:pt x="1906" y="1325"/>
                    </a:lnTo>
                    <a:lnTo>
                      <a:pt x="1877" y="1327"/>
                    </a:lnTo>
                    <a:lnTo>
                      <a:pt x="1848" y="1325"/>
                    </a:lnTo>
                    <a:lnTo>
                      <a:pt x="1818" y="1319"/>
                    </a:lnTo>
                    <a:lnTo>
                      <a:pt x="1790" y="1308"/>
                    </a:lnTo>
                    <a:lnTo>
                      <a:pt x="1763" y="1293"/>
                    </a:lnTo>
                    <a:lnTo>
                      <a:pt x="1738" y="1274"/>
                    </a:lnTo>
                    <a:lnTo>
                      <a:pt x="1009" y="633"/>
                    </a:lnTo>
                    <a:lnTo>
                      <a:pt x="405" y="1853"/>
                    </a:lnTo>
                    <a:lnTo>
                      <a:pt x="389" y="1880"/>
                    </a:lnTo>
                    <a:lnTo>
                      <a:pt x="370" y="1905"/>
                    </a:lnTo>
                    <a:lnTo>
                      <a:pt x="348" y="1925"/>
                    </a:lnTo>
                    <a:lnTo>
                      <a:pt x="324" y="1942"/>
                    </a:lnTo>
                    <a:lnTo>
                      <a:pt x="299" y="1956"/>
                    </a:lnTo>
                    <a:lnTo>
                      <a:pt x="271" y="1966"/>
                    </a:lnTo>
                    <a:lnTo>
                      <a:pt x="243" y="1972"/>
                    </a:lnTo>
                    <a:lnTo>
                      <a:pt x="214" y="1974"/>
                    </a:lnTo>
                    <a:lnTo>
                      <a:pt x="181" y="1972"/>
                    </a:lnTo>
                    <a:lnTo>
                      <a:pt x="149" y="1964"/>
                    </a:lnTo>
                    <a:lnTo>
                      <a:pt x="117" y="1950"/>
                    </a:lnTo>
                    <a:lnTo>
                      <a:pt x="90" y="1934"/>
                    </a:lnTo>
                    <a:lnTo>
                      <a:pt x="66" y="1913"/>
                    </a:lnTo>
                    <a:lnTo>
                      <a:pt x="46" y="1889"/>
                    </a:lnTo>
                    <a:lnTo>
                      <a:pt x="29" y="1865"/>
                    </a:lnTo>
                    <a:lnTo>
                      <a:pt x="16" y="1837"/>
                    </a:lnTo>
                    <a:lnTo>
                      <a:pt x="6" y="1807"/>
                    </a:lnTo>
                    <a:lnTo>
                      <a:pt x="1" y="1777"/>
                    </a:lnTo>
                    <a:lnTo>
                      <a:pt x="0" y="1747"/>
                    </a:lnTo>
                    <a:lnTo>
                      <a:pt x="3" y="1715"/>
                    </a:lnTo>
                    <a:lnTo>
                      <a:pt x="11" y="1684"/>
                    </a:lnTo>
                    <a:lnTo>
                      <a:pt x="23" y="1654"/>
                    </a:lnTo>
                    <a:lnTo>
                      <a:pt x="749" y="185"/>
                    </a:lnTo>
                    <a:lnTo>
                      <a:pt x="766" y="156"/>
                    </a:lnTo>
                    <a:lnTo>
                      <a:pt x="787" y="130"/>
                    </a:lnTo>
                    <a:lnTo>
                      <a:pt x="810" y="109"/>
                    </a:lnTo>
                    <a:lnTo>
                      <a:pt x="837" y="90"/>
                    </a:lnTo>
                    <a:lnTo>
                      <a:pt x="867" y="77"/>
                    </a:lnTo>
                    <a:lnTo>
                      <a:pt x="898" y="67"/>
                    </a:lnTo>
                    <a:lnTo>
                      <a:pt x="930" y="63"/>
                    </a:lnTo>
                    <a:lnTo>
                      <a:pt x="962" y="64"/>
                    </a:lnTo>
                    <a:lnTo>
                      <a:pt x="995" y="71"/>
                    </a:lnTo>
                    <a:lnTo>
                      <a:pt x="1025" y="82"/>
                    </a:lnTo>
                    <a:lnTo>
                      <a:pt x="1054" y="97"/>
                    </a:lnTo>
                    <a:lnTo>
                      <a:pt x="1080" y="117"/>
                    </a:lnTo>
                    <a:lnTo>
                      <a:pt x="1857" y="800"/>
                    </a:lnTo>
                    <a:lnTo>
                      <a:pt x="2483" y="74"/>
                    </a:lnTo>
                    <a:lnTo>
                      <a:pt x="2506" y="51"/>
                    </a:lnTo>
                    <a:lnTo>
                      <a:pt x="2531" y="32"/>
                    </a:lnTo>
                    <a:lnTo>
                      <a:pt x="2558" y="18"/>
                    </a:lnTo>
                    <a:lnTo>
                      <a:pt x="2586" y="8"/>
                    </a:lnTo>
                    <a:lnTo>
                      <a:pt x="2615" y="2"/>
                    </a:lnTo>
                    <a:lnTo>
                      <a:pt x="26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24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11">
            <a:extLst>
              <a:ext uri="{FF2B5EF4-FFF2-40B4-BE49-F238E27FC236}">
                <a16:creationId xmlns:a16="http://schemas.microsoft.com/office/drawing/2014/main" id="{C122684E-0DAA-4DB8-AB77-A789F4F2E31E}"/>
              </a:ext>
            </a:extLst>
          </p:cNvPr>
          <p:cNvSpPr/>
          <p:nvPr/>
        </p:nvSpPr>
        <p:spPr>
          <a:xfrm>
            <a:off x="2408968" y="2800546"/>
            <a:ext cx="2089383" cy="2760760"/>
          </a:xfrm>
          <a:custGeom>
            <a:avLst/>
            <a:gdLst>
              <a:gd name="connsiteX0" fmla="*/ 2733675 w 2733675"/>
              <a:gd name="connsiteY0" fmla="*/ 0 h 3619463"/>
              <a:gd name="connsiteX1" fmla="*/ 2733675 w 2733675"/>
              <a:gd name="connsiteY1" fmla="*/ 3619463 h 3619463"/>
              <a:gd name="connsiteX2" fmla="*/ 0 w 2733675"/>
              <a:gd name="connsiteY2" fmla="*/ 3619463 h 3619463"/>
              <a:gd name="connsiteX3" fmla="*/ 0 w 2733675"/>
              <a:gd name="connsiteY3" fmla="*/ 2066145 h 3619463"/>
              <a:gd name="connsiteX4" fmla="*/ 19989 w 2733675"/>
              <a:gd name="connsiteY4" fmla="*/ 2050075 h 3619463"/>
              <a:gd name="connsiteX5" fmla="*/ 186171 w 2733675"/>
              <a:gd name="connsiteY5" fmla="*/ 1908715 h 3619463"/>
              <a:gd name="connsiteX6" fmla="*/ 731117 w 2733675"/>
              <a:gd name="connsiteY6" fmla="*/ 1363770 h 3619463"/>
              <a:gd name="connsiteX7" fmla="*/ 1349955 w 2733675"/>
              <a:gd name="connsiteY7" fmla="*/ 735697 h 3619463"/>
              <a:gd name="connsiteX8" fmla="*/ 1941082 w 2733675"/>
              <a:gd name="connsiteY8" fmla="*/ 264643 h 3619463"/>
              <a:gd name="connsiteX9" fmla="*/ 2384427 w 2733675"/>
              <a:gd name="connsiteY9" fmla="*/ 70679 h 3619463"/>
              <a:gd name="connsiteX10" fmla="*/ 2685547 w 2733675"/>
              <a:gd name="connsiteY10" fmla="*/ 2705 h 361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33675" h="3619463">
                <a:moveTo>
                  <a:pt x="2733675" y="0"/>
                </a:moveTo>
                <a:lnTo>
                  <a:pt x="2733675" y="3619463"/>
                </a:lnTo>
                <a:lnTo>
                  <a:pt x="0" y="3619463"/>
                </a:lnTo>
                <a:lnTo>
                  <a:pt x="0" y="2066145"/>
                </a:lnTo>
                <a:lnTo>
                  <a:pt x="19989" y="2050075"/>
                </a:lnTo>
                <a:cubicBezTo>
                  <a:pt x="78221" y="2002041"/>
                  <a:pt x="134217" y="1954512"/>
                  <a:pt x="186171" y="1908715"/>
                </a:cubicBezTo>
                <a:cubicBezTo>
                  <a:pt x="393989" y="1725527"/>
                  <a:pt x="731117" y="1363770"/>
                  <a:pt x="731117" y="1363770"/>
                </a:cubicBezTo>
                <a:cubicBezTo>
                  <a:pt x="925082" y="1168267"/>
                  <a:pt x="1148294" y="918885"/>
                  <a:pt x="1349955" y="735697"/>
                </a:cubicBezTo>
                <a:cubicBezTo>
                  <a:pt x="1551614" y="552509"/>
                  <a:pt x="1768670" y="375479"/>
                  <a:pt x="1941082" y="264643"/>
                </a:cubicBezTo>
                <a:cubicBezTo>
                  <a:pt x="2113494" y="153807"/>
                  <a:pt x="2242802" y="115321"/>
                  <a:pt x="2384427" y="70679"/>
                </a:cubicBezTo>
                <a:cubicBezTo>
                  <a:pt x="2490646" y="37197"/>
                  <a:pt x="2583875" y="13240"/>
                  <a:pt x="2685547" y="270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367200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C33DB-B470-4CBF-95B3-2AE383641C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As various technologies gain popularity and move up the S-Curve, aluminium consumption is hypothesized to increase proportionally – the case of Electric Vehicles will be analysed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S-Curve</a:t>
            </a:r>
            <a:endParaRPr lang="en-GB" dirty="0"/>
          </a:p>
        </p:txBody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9CE99980-E80E-4811-97AB-23F1390D0076}"/>
              </a:ext>
            </a:extLst>
          </p:cNvPr>
          <p:cNvSpPr/>
          <p:nvPr/>
        </p:nvSpPr>
        <p:spPr>
          <a:xfrm>
            <a:off x="4585712" y="2799072"/>
            <a:ext cx="2147624" cy="2762234"/>
          </a:xfrm>
          <a:custGeom>
            <a:avLst/>
            <a:gdLst>
              <a:gd name="connsiteX0" fmla="*/ 0 w 2809875"/>
              <a:gd name="connsiteY0" fmla="*/ 0 h 3621395"/>
              <a:gd name="connsiteX1" fmla="*/ 55636 w 2809875"/>
              <a:gd name="connsiteY1" fmla="*/ 1246 h 3621395"/>
              <a:gd name="connsiteX2" fmla="*/ 413906 w 2809875"/>
              <a:gd name="connsiteY2" fmla="*/ 63375 h 3621395"/>
              <a:gd name="connsiteX3" fmla="*/ 903433 w 2809875"/>
              <a:gd name="connsiteY3" fmla="*/ 294284 h 3621395"/>
              <a:gd name="connsiteX4" fmla="*/ 1411433 w 2809875"/>
              <a:gd name="connsiteY4" fmla="*/ 672975 h 3621395"/>
              <a:gd name="connsiteX5" fmla="*/ 2021033 w 2809875"/>
              <a:gd name="connsiteY5" fmla="*/ 1282575 h 3621395"/>
              <a:gd name="connsiteX6" fmla="*/ 2556742 w 2809875"/>
              <a:gd name="connsiteY6" fmla="*/ 1827520 h 3621395"/>
              <a:gd name="connsiteX7" fmla="*/ 2707410 w 2809875"/>
              <a:gd name="connsiteY7" fmla="*/ 1963107 h 3621395"/>
              <a:gd name="connsiteX8" fmla="*/ 2809875 w 2809875"/>
              <a:gd name="connsiteY8" fmla="*/ 2051087 h 3621395"/>
              <a:gd name="connsiteX9" fmla="*/ 2809875 w 2809875"/>
              <a:gd name="connsiteY9" fmla="*/ 3621395 h 3621395"/>
              <a:gd name="connsiteX10" fmla="*/ 0 w 2809875"/>
              <a:gd name="connsiteY10" fmla="*/ 3621395 h 362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9875" h="3621395">
                <a:moveTo>
                  <a:pt x="0" y="0"/>
                </a:moveTo>
                <a:lnTo>
                  <a:pt x="55636" y="1246"/>
                </a:lnTo>
                <a:cubicBezTo>
                  <a:pt x="171163" y="7668"/>
                  <a:pt x="293833" y="26429"/>
                  <a:pt x="413906" y="63375"/>
                </a:cubicBezTo>
                <a:cubicBezTo>
                  <a:pt x="574003" y="112636"/>
                  <a:pt x="737179" y="192684"/>
                  <a:pt x="903433" y="294284"/>
                </a:cubicBezTo>
                <a:cubicBezTo>
                  <a:pt x="1069688" y="395884"/>
                  <a:pt x="1225166" y="508260"/>
                  <a:pt x="1411433" y="672975"/>
                </a:cubicBezTo>
                <a:cubicBezTo>
                  <a:pt x="1597700" y="837690"/>
                  <a:pt x="2021033" y="1282575"/>
                  <a:pt x="2021033" y="1282575"/>
                </a:cubicBezTo>
                <a:cubicBezTo>
                  <a:pt x="2211918" y="1474999"/>
                  <a:pt x="2365857" y="1650490"/>
                  <a:pt x="2556742" y="1827520"/>
                </a:cubicBezTo>
                <a:cubicBezTo>
                  <a:pt x="2604463" y="1871778"/>
                  <a:pt x="2655263" y="1917382"/>
                  <a:pt x="2707410" y="1963107"/>
                </a:cubicBezTo>
                <a:lnTo>
                  <a:pt x="2809875" y="2051087"/>
                </a:lnTo>
                <a:lnTo>
                  <a:pt x="2809875" y="3621395"/>
                </a:lnTo>
                <a:lnTo>
                  <a:pt x="0" y="362139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367200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Freeform 13">
            <a:extLst>
              <a:ext uri="{FF2B5EF4-FFF2-40B4-BE49-F238E27FC236}">
                <a16:creationId xmlns:a16="http://schemas.microsoft.com/office/drawing/2014/main" id="{67B7018F-3145-4316-8E16-99C54164F71A}"/>
              </a:ext>
            </a:extLst>
          </p:cNvPr>
          <p:cNvSpPr/>
          <p:nvPr/>
        </p:nvSpPr>
        <p:spPr>
          <a:xfrm>
            <a:off x="6827977" y="4443110"/>
            <a:ext cx="2067544" cy="1118196"/>
          </a:xfrm>
          <a:custGeom>
            <a:avLst/>
            <a:gdLst>
              <a:gd name="connsiteX0" fmla="*/ 0 w 2705101"/>
              <a:gd name="connsiteY0" fmla="*/ 0 h 1465997"/>
              <a:gd name="connsiteX1" fmla="*/ 88901 w 2705101"/>
              <a:gd name="connsiteY1" fmla="*/ 73687 h 1465997"/>
              <a:gd name="connsiteX2" fmla="*/ 232642 w 2705101"/>
              <a:gd name="connsiteY2" fmla="*/ 189358 h 1465997"/>
              <a:gd name="connsiteX3" fmla="*/ 694460 w 2705101"/>
              <a:gd name="connsiteY3" fmla="*/ 521867 h 1465997"/>
              <a:gd name="connsiteX4" fmla="*/ 934606 w 2705101"/>
              <a:gd name="connsiteY4" fmla="*/ 660413 h 1465997"/>
              <a:gd name="connsiteX5" fmla="*/ 1331769 w 2705101"/>
              <a:gd name="connsiteY5" fmla="*/ 909795 h 1465997"/>
              <a:gd name="connsiteX6" fmla="*/ 1784351 w 2705101"/>
              <a:gd name="connsiteY6" fmla="*/ 1085286 h 1465997"/>
              <a:gd name="connsiteX7" fmla="*/ 2329296 w 2705101"/>
              <a:gd name="connsiteY7" fmla="*/ 1223831 h 1465997"/>
              <a:gd name="connsiteX8" fmla="*/ 2695287 w 2705101"/>
              <a:gd name="connsiteY8" fmla="*/ 1264818 h 1465997"/>
              <a:gd name="connsiteX9" fmla="*/ 2705101 w 2705101"/>
              <a:gd name="connsiteY9" fmla="*/ 1265550 h 1465997"/>
              <a:gd name="connsiteX10" fmla="*/ 2705101 w 2705101"/>
              <a:gd name="connsiteY10" fmla="*/ 1465997 h 1465997"/>
              <a:gd name="connsiteX11" fmla="*/ 0 w 2705101"/>
              <a:gd name="connsiteY11" fmla="*/ 1465997 h 1465997"/>
              <a:gd name="connsiteX0" fmla="*/ 0 w 2705101"/>
              <a:gd name="connsiteY0" fmla="*/ 0 h 1465997"/>
              <a:gd name="connsiteX1" fmla="*/ 88901 w 2705101"/>
              <a:gd name="connsiteY1" fmla="*/ 73687 h 1465997"/>
              <a:gd name="connsiteX2" fmla="*/ 232642 w 2705101"/>
              <a:gd name="connsiteY2" fmla="*/ 189358 h 1465997"/>
              <a:gd name="connsiteX3" fmla="*/ 694460 w 2705101"/>
              <a:gd name="connsiteY3" fmla="*/ 521867 h 1465997"/>
              <a:gd name="connsiteX4" fmla="*/ 963181 w 2705101"/>
              <a:gd name="connsiteY4" fmla="*/ 708038 h 1465997"/>
              <a:gd name="connsiteX5" fmla="*/ 1331769 w 2705101"/>
              <a:gd name="connsiteY5" fmla="*/ 909795 h 1465997"/>
              <a:gd name="connsiteX6" fmla="*/ 1784351 w 2705101"/>
              <a:gd name="connsiteY6" fmla="*/ 1085286 h 1465997"/>
              <a:gd name="connsiteX7" fmla="*/ 2329296 w 2705101"/>
              <a:gd name="connsiteY7" fmla="*/ 1223831 h 1465997"/>
              <a:gd name="connsiteX8" fmla="*/ 2695287 w 2705101"/>
              <a:gd name="connsiteY8" fmla="*/ 1264818 h 1465997"/>
              <a:gd name="connsiteX9" fmla="*/ 2705101 w 2705101"/>
              <a:gd name="connsiteY9" fmla="*/ 1265550 h 1465997"/>
              <a:gd name="connsiteX10" fmla="*/ 2705101 w 2705101"/>
              <a:gd name="connsiteY10" fmla="*/ 1465997 h 1465997"/>
              <a:gd name="connsiteX11" fmla="*/ 0 w 2705101"/>
              <a:gd name="connsiteY11" fmla="*/ 1465997 h 1465997"/>
              <a:gd name="connsiteX12" fmla="*/ 0 w 2705101"/>
              <a:gd name="connsiteY12" fmla="*/ 0 h 1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5101" h="1465997">
                <a:moveTo>
                  <a:pt x="0" y="0"/>
                </a:moveTo>
                <a:lnTo>
                  <a:pt x="88901" y="73687"/>
                </a:lnTo>
                <a:cubicBezTo>
                  <a:pt x="139509" y="114986"/>
                  <a:pt x="188000" y="153952"/>
                  <a:pt x="232642" y="189358"/>
                </a:cubicBezTo>
                <a:cubicBezTo>
                  <a:pt x="411212" y="330982"/>
                  <a:pt x="572704" y="435420"/>
                  <a:pt x="694460" y="521867"/>
                </a:cubicBezTo>
                <a:cubicBezTo>
                  <a:pt x="816216" y="608314"/>
                  <a:pt x="856963" y="643383"/>
                  <a:pt x="963181" y="708038"/>
                </a:cubicBezTo>
                <a:cubicBezTo>
                  <a:pt x="1069399" y="772693"/>
                  <a:pt x="1194907" y="846920"/>
                  <a:pt x="1331769" y="909795"/>
                </a:cubicBezTo>
                <a:cubicBezTo>
                  <a:pt x="1468631" y="972670"/>
                  <a:pt x="1618097" y="1032947"/>
                  <a:pt x="1784351" y="1085286"/>
                </a:cubicBezTo>
                <a:cubicBezTo>
                  <a:pt x="1950605" y="1137625"/>
                  <a:pt x="2121478" y="1189964"/>
                  <a:pt x="2329296" y="1223831"/>
                </a:cubicBezTo>
                <a:cubicBezTo>
                  <a:pt x="2433205" y="1240765"/>
                  <a:pt x="2566748" y="1254235"/>
                  <a:pt x="2695287" y="1264818"/>
                </a:cubicBezTo>
                <a:lnTo>
                  <a:pt x="2705101" y="1265550"/>
                </a:lnTo>
                <a:lnTo>
                  <a:pt x="2705101" y="1465997"/>
                </a:lnTo>
                <a:lnTo>
                  <a:pt x="0" y="14659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151200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CED957D8-0734-4AA7-AEC5-6B4DBB492B16}"/>
              </a:ext>
            </a:extLst>
          </p:cNvPr>
          <p:cNvSpPr/>
          <p:nvPr/>
        </p:nvSpPr>
        <p:spPr>
          <a:xfrm flipH="1">
            <a:off x="254064" y="4443110"/>
            <a:ext cx="2067544" cy="1118196"/>
          </a:xfrm>
          <a:custGeom>
            <a:avLst/>
            <a:gdLst>
              <a:gd name="connsiteX0" fmla="*/ 0 w 2705101"/>
              <a:gd name="connsiteY0" fmla="*/ 0 h 1465997"/>
              <a:gd name="connsiteX1" fmla="*/ 88901 w 2705101"/>
              <a:gd name="connsiteY1" fmla="*/ 73687 h 1465997"/>
              <a:gd name="connsiteX2" fmla="*/ 232642 w 2705101"/>
              <a:gd name="connsiteY2" fmla="*/ 189358 h 1465997"/>
              <a:gd name="connsiteX3" fmla="*/ 694460 w 2705101"/>
              <a:gd name="connsiteY3" fmla="*/ 521867 h 1465997"/>
              <a:gd name="connsiteX4" fmla="*/ 934606 w 2705101"/>
              <a:gd name="connsiteY4" fmla="*/ 660413 h 1465997"/>
              <a:gd name="connsiteX5" fmla="*/ 1331769 w 2705101"/>
              <a:gd name="connsiteY5" fmla="*/ 909795 h 1465997"/>
              <a:gd name="connsiteX6" fmla="*/ 1784351 w 2705101"/>
              <a:gd name="connsiteY6" fmla="*/ 1085286 h 1465997"/>
              <a:gd name="connsiteX7" fmla="*/ 2329296 w 2705101"/>
              <a:gd name="connsiteY7" fmla="*/ 1223831 h 1465997"/>
              <a:gd name="connsiteX8" fmla="*/ 2695287 w 2705101"/>
              <a:gd name="connsiteY8" fmla="*/ 1264818 h 1465997"/>
              <a:gd name="connsiteX9" fmla="*/ 2705101 w 2705101"/>
              <a:gd name="connsiteY9" fmla="*/ 1265550 h 1465997"/>
              <a:gd name="connsiteX10" fmla="*/ 2705101 w 2705101"/>
              <a:gd name="connsiteY10" fmla="*/ 1465997 h 1465997"/>
              <a:gd name="connsiteX11" fmla="*/ 0 w 2705101"/>
              <a:gd name="connsiteY11" fmla="*/ 1465997 h 1465997"/>
              <a:gd name="connsiteX0" fmla="*/ 0 w 2705101"/>
              <a:gd name="connsiteY0" fmla="*/ 0 h 1465997"/>
              <a:gd name="connsiteX1" fmla="*/ 88901 w 2705101"/>
              <a:gd name="connsiteY1" fmla="*/ 73687 h 1465997"/>
              <a:gd name="connsiteX2" fmla="*/ 232642 w 2705101"/>
              <a:gd name="connsiteY2" fmla="*/ 189358 h 1465997"/>
              <a:gd name="connsiteX3" fmla="*/ 694460 w 2705101"/>
              <a:gd name="connsiteY3" fmla="*/ 521867 h 1465997"/>
              <a:gd name="connsiteX4" fmla="*/ 963181 w 2705101"/>
              <a:gd name="connsiteY4" fmla="*/ 708038 h 1465997"/>
              <a:gd name="connsiteX5" fmla="*/ 1331769 w 2705101"/>
              <a:gd name="connsiteY5" fmla="*/ 909795 h 1465997"/>
              <a:gd name="connsiteX6" fmla="*/ 1784351 w 2705101"/>
              <a:gd name="connsiteY6" fmla="*/ 1085286 h 1465997"/>
              <a:gd name="connsiteX7" fmla="*/ 2329296 w 2705101"/>
              <a:gd name="connsiteY7" fmla="*/ 1223831 h 1465997"/>
              <a:gd name="connsiteX8" fmla="*/ 2695287 w 2705101"/>
              <a:gd name="connsiteY8" fmla="*/ 1264818 h 1465997"/>
              <a:gd name="connsiteX9" fmla="*/ 2705101 w 2705101"/>
              <a:gd name="connsiteY9" fmla="*/ 1265550 h 1465997"/>
              <a:gd name="connsiteX10" fmla="*/ 2705101 w 2705101"/>
              <a:gd name="connsiteY10" fmla="*/ 1465997 h 1465997"/>
              <a:gd name="connsiteX11" fmla="*/ 0 w 2705101"/>
              <a:gd name="connsiteY11" fmla="*/ 1465997 h 1465997"/>
              <a:gd name="connsiteX12" fmla="*/ 0 w 2705101"/>
              <a:gd name="connsiteY12" fmla="*/ 0 h 146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5101" h="1465997">
                <a:moveTo>
                  <a:pt x="0" y="0"/>
                </a:moveTo>
                <a:lnTo>
                  <a:pt x="88901" y="73687"/>
                </a:lnTo>
                <a:cubicBezTo>
                  <a:pt x="139509" y="114986"/>
                  <a:pt x="188000" y="153952"/>
                  <a:pt x="232642" y="189358"/>
                </a:cubicBezTo>
                <a:cubicBezTo>
                  <a:pt x="411212" y="330982"/>
                  <a:pt x="572704" y="435420"/>
                  <a:pt x="694460" y="521867"/>
                </a:cubicBezTo>
                <a:cubicBezTo>
                  <a:pt x="816216" y="608314"/>
                  <a:pt x="856963" y="643383"/>
                  <a:pt x="963181" y="708038"/>
                </a:cubicBezTo>
                <a:cubicBezTo>
                  <a:pt x="1069399" y="772693"/>
                  <a:pt x="1194907" y="846920"/>
                  <a:pt x="1331769" y="909795"/>
                </a:cubicBezTo>
                <a:cubicBezTo>
                  <a:pt x="1468631" y="972670"/>
                  <a:pt x="1618097" y="1032947"/>
                  <a:pt x="1784351" y="1085286"/>
                </a:cubicBezTo>
                <a:cubicBezTo>
                  <a:pt x="1950605" y="1137625"/>
                  <a:pt x="2121478" y="1189964"/>
                  <a:pt x="2329296" y="1223831"/>
                </a:cubicBezTo>
                <a:cubicBezTo>
                  <a:pt x="2433205" y="1240765"/>
                  <a:pt x="2566748" y="1254235"/>
                  <a:pt x="2695287" y="1264818"/>
                </a:cubicBezTo>
                <a:lnTo>
                  <a:pt x="2705101" y="1265550"/>
                </a:lnTo>
                <a:lnTo>
                  <a:pt x="2705101" y="1465997"/>
                </a:lnTo>
                <a:lnTo>
                  <a:pt x="0" y="14659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151200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13">
            <a:extLst>
              <a:ext uri="{FF2B5EF4-FFF2-40B4-BE49-F238E27FC236}">
                <a16:creationId xmlns:a16="http://schemas.microsoft.com/office/drawing/2014/main" id="{0829A864-8CBA-460A-B987-E28C5908677A}"/>
              </a:ext>
            </a:extLst>
          </p:cNvPr>
          <p:cNvSpPr/>
          <p:nvPr/>
        </p:nvSpPr>
        <p:spPr>
          <a:xfrm flipH="1">
            <a:off x="250013" y="5589835"/>
            <a:ext cx="2067544" cy="359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Early market</a:t>
            </a:r>
          </a:p>
        </p:txBody>
      </p:sp>
      <p:sp>
        <p:nvSpPr>
          <p:cNvPr id="61" name="Freeform 13">
            <a:extLst>
              <a:ext uri="{FF2B5EF4-FFF2-40B4-BE49-F238E27FC236}">
                <a16:creationId xmlns:a16="http://schemas.microsoft.com/office/drawing/2014/main" id="{5B2E369A-072F-4B14-B188-A4FDC2ABB5EB}"/>
              </a:ext>
            </a:extLst>
          </p:cNvPr>
          <p:cNvSpPr/>
          <p:nvPr/>
        </p:nvSpPr>
        <p:spPr>
          <a:xfrm flipH="1">
            <a:off x="2439074" y="5589835"/>
            <a:ext cx="2067544" cy="359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Mass market adoption</a:t>
            </a:r>
          </a:p>
        </p:txBody>
      </p:sp>
      <p:sp>
        <p:nvSpPr>
          <p:cNvPr id="62" name="Freeform 13">
            <a:extLst>
              <a:ext uri="{FF2B5EF4-FFF2-40B4-BE49-F238E27FC236}">
                <a16:creationId xmlns:a16="http://schemas.microsoft.com/office/drawing/2014/main" id="{7A46D74B-51AB-477A-AB88-D5D8D5E8B14F}"/>
              </a:ext>
            </a:extLst>
          </p:cNvPr>
          <p:cNvSpPr/>
          <p:nvPr/>
        </p:nvSpPr>
        <p:spPr>
          <a:xfrm flipH="1">
            <a:off x="4628135" y="5589835"/>
            <a:ext cx="2067544" cy="359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Mature market</a:t>
            </a:r>
          </a:p>
        </p:txBody>
      </p:sp>
      <p:sp>
        <p:nvSpPr>
          <p:cNvPr id="63" name="Freeform 13">
            <a:extLst>
              <a:ext uri="{FF2B5EF4-FFF2-40B4-BE49-F238E27FC236}">
                <a16:creationId xmlns:a16="http://schemas.microsoft.com/office/drawing/2014/main" id="{7E7A6624-D0C6-46B7-8D3C-B770E0208830}"/>
              </a:ext>
            </a:extLst>
          </p:cNvPr>
          <p:cNvSpPr/>
          <p:nvPr/>
        </p:nvSpPr>
        <p:spPr>
          <a:xfrm flipH="1">
            <a:off x="6817196" y="5589835"/>
            <a:ext cx="2067544" cy="35944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Late adopters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9306249-78E2-43DF-92D9-225C0F98B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ZA" dirty="0">
                <a:solidFill>
                  <a:srgbClr val="6F6D6C"/>
                </a:solidFill>
                <a:cs typeface="Arial" pitchFamily="34" charset="0"/>
              </a:rPr>
              <a:t>Sources: Curve image - Innovation Lifecycles by Innovation Point LLC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02A293-68B8-4CB7-9C97-E33A890B60B7}"/>
              </a:ext>
            </a:extLst>
          </p:cNvPr>
          <p:cNvGrpSpPr/>
          <p:nvPr/>
        </p:nvGrpSpPr>
        <p:grpSpPr>
          <a:xfrm>
            <a:off x="1331516" y="2132856"/>
            <a:ext cx="2067544" cy="4176464"/>
            <a:chOff x="1331516" y="2799072"/>
            <a:chExt cx="2067544" cy="3510248"/>
          </a:xfrm>
        </p:grpSpPr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4C7FB872-7889-4E2D-BDC7-1E9ABC327D31}"/>
                </a:ext>
              </a:extLst>
            </p:cNvPr>
            <p:cNvSpPr/>
            <p:nvPr/>
          </p:nvSpPr>
          <p:spPr>
            <a:xfrm flipH="1">
              <a:off x="1331516" y="5949875"/>
              <a:ext cx="2067544" cy="3594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2020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C97348D-87A8-45F9-AEF9-9A1380F2CDFF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V="1">
              <a:off x="2365288" y="2799072"/>
              <a:ext cx="0" cy="3150803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6ACEA7-6090-4647-A475-3CC852E09966}"/>
              </a:ext>
            </a:extLst>
          </p:cNvPr>
          <p:cNvGrpSpPr/>
          <p:nvPr/>
        </p:nvGrpSpPr>
        <p:grpSpPr>
          <a:xfrm>
            <a:off x="5746885" y="2132856"/>
            <a:ext cx="2067544" cy="4176464"/>
            <a:chOff x="5746885" y="2799072"/>
            <a:chExt cx="2067544" cy="3510248"/>
          </a:xfrm>
        </p:grpSpPr>
        <p:sp>
          <p:nvSpPr>
            <p:cNvPr id="65" name="Freeform 13">
              <a:extLst>
                <a:ext uri="{FF2B5EF4-FFF2-40B4-BE49-F238E27FC236}">
                  <a16:creationId xmlns:a16="http://schemas.microsoft.com/office/drawing/2014/main" id="{6EF4FE15-E1B4-473E-B037-5612DC762B18}"/>
                </a:ext>
              </a:extLst>
            </p:cNvPr>
            <p:cNvSpPr/>
            <p:nvPr/>
          </p:nvSpPr>
          <p:spPr>
            <a:xfrm flipH="1">
              <a:off x="5746885" y="5949875"/>
              <a:ext cx="2067544" cy="3594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2040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1825FC-E864-41DA-96F2-6065DFA2B8D5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780657" y="2799072"/>
              <a:ext cx="0" cy="3150803"/>
            </a:xfrm>
            <a:prstGeom prst="line">
              <a:avLst/>
            </a:prstGeom>
            <a:ln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1A43558-2E04-47F1-844B-B6E913A88FAC}"/>
              </a:ext>
            </a:extLst>
          </p:cNvPr>
          <p:cNvSpPr/>
          <p:nvPr/>
        </p:nvSpPr>
        <p:spPr>
          <a:xfrm>
            <a:off x="268356" y="2601004"/>
            <a:ext cx="6607899" cy="2905275"/>
          </a:xfrm>
          <a:custGeom>
            <a:avLst/>
            <a:gdLst>
              <a:gd name="connsiteX0" fmla="*/ 0 w 6490252"/>
              <a:gd name="connsiteY0" fmla="*/ 2907379 h 2907379"/>
              <a:gd name="connsiteX1" fmla="*/ 1073426 w 6490252"/>
              <a:gd name="connsiteY1" fmla="*/ 2897440 h 2907379"/>
              <a:gd name="connsiteX2" fmla="*/ 1470991 w 6490252"/>
              <a:gd name="connsiteY2" fmla="*/ 2827866 h 2907379"/>
              <a:gd name="connsiteX3" fmla="*/ 1878495 w 6490252"/>
              <a:gd name="connsiteY3" fmla="*/ 2678779 h 2907379"/>
              <a:gd name="connsiteX4" fmla="*/ 2276060 w 6490252"/>
              <a:gd name="connsiteY4" fmla="*/ 2450179 h 2907379"/>
              <a:gd name="connsiteX5" fmla="*/ 2773017 w 6490252"/>
              <a:gd name="connsiteY5" fmla="*/ 2022797 h 2907379"/>
              <a:gd name="connsiteX6" fmla="*/ 3498573 w 6490252"/>
              <a:gd name="connsiteY6" fmla="*/ 1217727 h 2907379"/>
              <a:gd name="connsiteX7" fmla="*/ 3925956 w 6490252"/>
              <a:gd name="connsiteY7" fmla="*/ 730710 h 2907379"/>
              <a:gd name="connsiteX8" fmla="*/ 4174434 w 6490252"/>
              <a:gd name="connsiteY8" fmla="*/ 531927 h 2907379"/>
              <a:gd name="connsiteX9" fmla="*/ 4442791 w 6490252"/>
              <a:gd name="connsiteY9" fmla="*/ 343084 h 2907379"/>
              <a:gd name="connsiteX10" fmla="*/ 4671391 w 6490252"/>
              <a:gd name="connsiteY10" fmla="*/ 233753 h 2907379"/>
              <a:gd name="connsiteX11" fmla="*/ 4919869 w 6490252"/>
              <a:gd name="connsiteY11" fmla="*/ 124423 h 2907379"/>
              <a:gd name="connsiteX12" fmla="*/ 5257800 w 6490252"/>
              <a:gd name="connsiteY12" fmla="*/ 74727 h 2907379"/>
              <a:gd name="connsiteX13" fmla="*/ 5595730 w 6490252"/>
              <a:gd name="connsiteY13" fmla="*/ 5153 h 2907379"/>
              <a:gd name="connsiteX14" fmla="*/ 6122504 w 6490252"/>
              <a:gd name="connsiteY14" fmla="*/ 5153 h 2907379"/>
              <a:gd name="connsiteX15" fmla="*/ 6490252 w 6490252"/>
              <a:gd name="connsiteY15" fmla="*/ 5153 h 2907379"/>
              <a:gd name="connsiteX0" fmla="*/ 0 w 6490252"/>
              <a:gd name="connsiteY0" fmla="*/ 2906644 h 2906644"/>
              <a:gd name="connsiteX1" fmla="*/ 1073426 w 6490252"/>
              <a:gd name="connsiteY1" fmla="*/ 2896705 h 2906644"/>
              <a:gd name="connsiteX2" fmla="*/ 1470991 w 6490252"/>
              <a:gd name="connsiteY2" fmla="*/ 2827131 h 2906644"/>
              <a:gd name="connsiteX3" fmla="*/ 1878495 w 6490252"/>
              <a:gd name="connsiteY3" fmla="*/ 2678044 h 2906644"/>
              <a:gd name="connsiteX4" fmla="*/ 2276060 w 6490252"/>
              <a:gd name="connsiteY4" fmla="*/ 2449444 h 2906644"/>
              <a:gd name="connsiteX5" fmla="*/ 2773017 w 6490252"/>
              <a:gd name="connsiteY5" fmla="*/ 2022062 h 2906644"/>
              <a:gd name="connsiteX6" fmla="*/ 3498573 w 6490252"/>
              <a:gd name="connsiteY6" fmla="*/ 1216992 h 2906644"/>
              <a:gd name="connsiteX7" fmla="*/ 3925956 w 6490252"/>
              <a:gd name="connsiteY7" fmla="*/ 729975 h 2906644"/>
              <a:gd name="connsiteX8" fmla="*/ 4174434 w 6490252"/>
              <a:gd name="connsiteY8" fmla="*/ 531192 h 2906644"/>
              <a:gd name="connsiteX9" fmla="*/ 4442791 w 6490252"/>
              <a:gd name="connsiteY9" fmla="*/ 342349 h 2906644"/>
              <a:gd name="connsiteX10" fmla="*/ 4671391 w 6490252"/>
              <a:gd name="connsiteY10" fmla="*/ 233018 h 2906644"/>
              <a:gd name="connsiteX11" fmla="*/ 4919869 w 6490252"/>
              <a:gd name="connsiteY11" fmla="*/ 123688 h 2906644"/>
              <a:gd name="connsiteX12" fmla="*/ 5257800 w 6490252"/>
              <a:gd name="connsiteY12" fmla="*/ 64053 h 2906644"/>
              <a:gd name="connsiteX13" fmla="*/ 5595730 w 6490252"/>
              <a:gd name="connsiteY13" fmla="*/ 4418 h 2906644"/>
              <a:gd name="connsiteX14" fmla="*/ 6122504 w 6490252"/>
              <a:gd name="connsiteY14" fmla="*/ 4418 h 2906644"/>
              <a:gd name="connsiteX15" fmla="*/ 6490252 w 6490252"/>
              <a:gd name="connsiteY15" fmla="*/ 4418 h 2906644"/>
              <a:gd name="connsiteX0" fmla="*/ 0 w 6490252"/>
              <a:gd name="connsiteY0" fmla="*/ 2906644 h 2906644"/>
              <a:gd name="connsiteX1" fmla="*/ 1073426 w 6490252"/>
              <a:gd name="connsiteY1" fmla="*/ 2896705 h 2906644"/>
              <a:gd name="connsiteX2" fmla="*/ 1470991 w 6490252"/>
              <a:gd name="connsiteY2" fmla="*/ 2827131 h 2906644"/>
              <a:gd name="connsiteX3" fmla="*/ 1878495 w 6490252"/>
              <a:gd name="connsiteY3" fmla="*/ 2678044 h 2906644"/>
              <a:gd name="connsiteX4" fmla="*/ 2276060 w 6490252"/>
              <a:gd name="connsiteY4" fmla="*/ 2449444 h 2906644"/>
              <a:gd name="connsiteX5" fmla="*/ 2773017 w 6490252"/>
              <a:gd name="connsiteY5" fmla="*/ 2022062 h 2906644"/>
              <a:gd name="connsiteX6" fmla="*/ 3498573 w 6490252"/>
              <a:gd name="connsiteY6" fmla="*/ 1216992 h 2906644"/>
              <a:gd name="connsiteX7" fmla="*/ 3925956 w 6490252"/>
              <a:gd name="connsiteY7" fmla="*/ 729975 h 2906644"/>
              <a:gd name="connsiteX8" fmla="*/ 4174434 w 6490252"/>
              <a:gd name="connsiteY8" fmla="*/ 531192 h 2906644"/>
              <a:gd name="connsiteX9" fmla="*/ 4442791 w 6490252"/>
              <a:gd name="connsiteY9" fmla="*/ 342349 h 2906644"/>
              <a:gd name="connsiteX10" fmla="*/ 4671391 w 6490252"/>
              <a:gd name="connsiteY10" fmla="*/ 233018 h 2906644"/>
              <a:gd name="connsiteX11" fmla="*/ 4919869 w 6490252"/>
              <a:gd name="connsiteY11" fmla="*/ 123688 h 2906644"/>
              <a:gd name="connsiteX12" fmla="*/ 5257800 w 6490252"/>
              <a:gd name="connsiteY12" fmla="*/ 64053 h 2906644"/>
              <a:gd name="connsiteX13" fmla="*/ 5595730 w 6490252"/>
              <a:gd name="connsiteY13" fmla="*/ 4418 h 2906644"/>
              <a:gd name="connsiteX14" fmla="*/ 6122504 w 6490252"/>
              <a:gd name="connsiteY14" fmla="*/ 4418 h 2906644"/>
              <a:gd name="connsiteX15" fmla="*/ 6490252 w 6490252"/>
              <a:gd name="connsiteY15" fmla="*/ 4418 h 2906644"/>
              <a:gd name="connsiteX0" fmla="*/ 0 w 6490252"/>
              <a:gd name="connsiteY0" fmla="*/ 2905960 h 2905960"/>
              <a:gd name="connsiteX1" fmla="*/ 1073426 w 6490252"/>
              <a:gd name="connsiteY1" fmla="*/ 2896021 h 2905960"/>
              <a:gd name="connsiteX2" fmla="*/ 1470991 w 6490252"/>
              <a:gd name="connsiteY2" fmla="*/ 2826447 h 2905960"/>
              <a:gd name="connsiteX3" fmla="*/ 1878495 w 6490252"/>
              <a:gd name="connsiteY3" fmla="*/ 2677360 h 2905960"/>
              <a:gd name="connsiteX4" fmla="*/ 2276060 w 6490252"/>
              <a:gd name="connsiteY4" fmla="*/ 2448760 h 2905960"/>
              <a:gd name="connsiteX5" fmla="*/ 2773017 w 6490252"/>
              <a:gd name="connsiteY5" fmla="*/ 2021378 h 2905960"/>
              <a:gd name="connsiteX6" fmla="*/ 3498573 w 6490252"/>
              <a:gd name="connsiteY6" fmla="*/ 1216308 h 2905960"/>
              <a:gd name="connsiteX7" fmla="*/ 3925956 w 6490252"/>
              <a:gd name="connsiteY7" fmla="*/ 729291 h 2905960"/>
              <a:gd name="connsiteX8" fmla="*/ 4174434 w 6490252"/>
              <a:gd name="connsiteY8" fmla="*/ 530508 h 2905960"/>
              <a:gd name="connsiteX9" fmla="*/ 4442791 w 6490252"/>
              <a:gd name="connsiteY9" fmla="*/ 341665 h 2905960"/>
              <a:gd name="connsiteX10" fmla="*/ 4671391 w 6490252"/>
              <a:gd name="connsiteY10" fmla="*/ 232334 h 2905960"/>
              <a:gd name="connsiteX11" fmla="*/ 4919869 w 6490252"/>
              <a:gd name="connsiteY11" fmla="*/ 123004 h 2905960"/>
              <a:gd name="connsiteX12" fmla="*/ 5257800 w 6490252"/>
              <a:gd name="connsiteY12" fmla="*/ 54133 h 2905960"/>
              <a:gd name="connsiteX13" fmla="*/ 5595730 w 6490252"/>
              <a:gd name="connsiteY13" fmla="*/ 3734 h 2905960"/>
              <a:gd name="connsiteX14" fmla="*/ 6122504 w 6490252"/>
              <a:gd name="connsiteY14" fmla="*/ 3734 h 2905960"/>
              <a:gd name="connsiteX15" fmla="*/ 6490252 w 6490252"/>
              <a:gd name="connsiteY15" fmla="*/ 3734 h 2905960"/>
              <a:gd name="connsiteX0" fmla="*/ 0 w 6490252"/>
              <a:gd name="connsiteY0" fmla="*/ 2905275 h 2905275"/>
              <a:gd name="connsiteX1" fmla="*/ 1073426 w 6490252"/>
              <a:gd name="connsiteY1" fmla="*/ 2895336 h 2905275"/>
              <a:gd name="connsiteX2" fmla="*/ 1470991 w 6490252"/>
              <a:gd name="connsiteY2" fmla="*/ 2825762 h 2905275"/>
              <a:gd name="connsiteX3" fmla="*/ 1878495 w 6490252"/>
              <a:gd name="connsiteY3" fmla="*/ 2676675 h 2905275"/>
              <a:gd name="connsiteX4" fmla="*/ 2276060 w 6490252"/>
              <a:gd name="connsiteY4" fmla="*/ 2448075 h 2905275"/>
              <a:gd name="connsiteX5" fmla="*/ 2773017 w 6490252"/>
              <a:gd name="connsiteY5" fmla="*/ 2020693 h 2905275"/>
              <a:gd name="connsiteX6" fmla="*/ 3498573 w 6490252"/>
              <a:gd name="connsiteY6" fmla="*/ 1215623 h 2905275"/>
              <a:gd name="connsiteX7" fmla="*/ 3925956 w 6490252"/>
              <a:gd name="connsiteY7" fmla="*/ 728606 h 2905275"/>
              <a:gd name="connsiteX8" fmla="*/ 4174434 w 6490252"/>
              <a:gd name="connsiteY8" fmla="*/ 529823 h 2905275"/>
              <a:gd name="connsiteX9" fmla="*/ 4442791 w 6490252"/>
              <a:gd name="connsiteY9" fmla="*/ 340980 h 2905275"/>
              <a:gd name="connsiteX10" fmla="*/ 4671391 w 6490252"/>
              <a:gd name="connsiteY10" fmla="*/ 231649 h 2905275"/>
              <a:gd name="connsiteX11" fmla="*/ 4919869 w 6490252"/>
              <a:gd name="connsiteY11" fmla="*/ 122319 h 2905275"/>
              <a:gd name="connsiteX12" fmla="*/ 5254721 w 6490252"/>
              <a:gd name="connsiteY12" fmla="*/ 44211 h 2905275"/>
              <a:gd name="connsiteX13" fmla="*/ 5595730 w 6490252"/>
              <a:gd name="connsiteY13" fmla="*/ 3049 h 2905275"/>
              <a:gd name="connsiteX14" fmla="*/ 6122504 w 6490252"/>
              <a:gd name="connsiteY14" fmla="*/ 3049 h 2905275"/>
              <a:gd name="connsiteX15" fmla="*/ 6490252 w 6490252"/>
              <a:gd name="connsiteY15" fmla="*/ 3049 h 2905275"/>
              <a:gd name="connsiteX0" fmla="*/ 0 w 6490252"/>
              <a:gd name="connsiteY0" fmla="*/ 2905275 h 2905275"/>
              <a:gd name="connsiteX1" fmla="*/ 1073426 w 6490252"/>
              <a:gd name="connsiteY1" fmla="*/ 2895336 h 2905275"/>
              <a:gd name="connsiteX2" fmla="*/ 1470991 w 6490252"/>
              <a:gd name="connsiteY2" fmla="*/ 2825762 h 2905275"/>
              <a:gd name="connsiteX3" fmla="*/ 1878495 w 6490252"/>
              <a:gd name="connsiteY3" fmla="*/ 2676675 h 2905275"/>
              <a:gd name="connsiteX4" fmla="*/ 2276060 w 6490252"/>
              <a:gd name="connsiteY4" fmla="*/ 2448075 h 2905275"/>
              <a:gd name="connsiteX5" fmla="*/ 2773017 w 6490252"/>
              <a:gd name="connsiteY5" fmla="*/ 2020693 h 2905275"/>
              <a:gd name="connsiteX6" fmla="*/ 3498573 w 6490252"/>
              <a:gd name="connsiteY6" fmla="*/ 1215623 h 2905275"/>
              <a:gd name="connsiteX7" fmla="*/ 3925956 w 6490252"/>
              <a:gd name="connsiteY7" fmla="*/ 728606 h 2905275"/>
              <a:gd name="connsiteX8" fmla="*/ 4174434 w 6490252"/>
              <a:gd name="connsiteY8" fmla="*/ 529823 h 2905275"/>
              <a:gd name="connsiteX9" fmla="*/ 4442791 w 6490252"/>
              <a:gd name="connsiteY9" fmla="*/ 340980 h 2905275"/>
              <a:gd name="connsiteX10" fmla="*/ 4671391 w 6490252"/>
              <a:gd name="connsiteY10" fmla="*/ 231649 h 2905275"/>
              <a:gd name="connsiteX11" fmla="*/ 4919869 w 6490252"/>
              <a:gd name="connsiteY11" fmla="*/ 122319 h 2905275"/>
              <a:gd name="connsiteX12" fmla="*/ 5254721 w 6490252"/>
              <a:gd name="connsiteY12" fmla="*/ 44211 h 2905275"/>
              <a:gd name="connsiteX13" fmla="*/ 5592651 w 6490252"/>
              <a:gd name="connsiteY13" fmla="*/ 3049 h 2905275"/>
              <a:gd name="connsiteX14" fmla="*/ 6122504 w 6490252"/>
              <a:gd name="connsiteY14" fmla="*/ 3049 h 2905275"/>
              <a:gd name="connsiteX15" fmla="*/ 6490252 w 6490252"/>
              <a:gd name="connsiteY15" fmla="*/ 3049 h 2905275"/>
              <a:gd name="connsiteX0" fmla="*/ 0 w 6490252"/>
              <a:gd name="connsiteY0" fmla="*/ 2905275 h 2905275"/>
              <a:gd name="connsiteX1" fmla="*/ 1073426 w 6490252"/>
              <a:gd name="connsiteY1" fmla="*/ 2895336 h 2905275"/>
              <a:gd name="connsiteX2" fmla="*/ 1470991 w 6490252"/>
              <a:gd name="connsiteY2" fmla="*/ 2825762 h 2905275"/>
              <a:gd name="connsiteX3" fmla="*/ 1878495 w 6490252"/>
              <a:gd name="connsiteY3" fmla="*/ 2676675 h 2905275"/>
              <a:gd name="connsiteX4" fmla="*/ 2276060 w 6490252"/>
              <a:gd name="connsiteY4" fmla="*/ 2448075 h 2905275"/>
              <a:gd name="connsiteX5" fmla="*/ 2773017 w 6490252"/>
              <a:gd name="connsiteY5" fmla="*/ 2020693 h 2905275"/>
              <a:gd name="connsiteX6" fmla="*/ 3498573 w 6490252"/>
              <a:gd name="connsiteY6" fmla="*/ 1215623 h 2905275"/>
              <a:gd name="connsiteX7" fmla="*/ 3925956 w 6490252"/>
              <a:gd name="connsiteY7" fmla="*/ 728606 h 2905275"/>
              <a:gd name="connsiteX8" fmla="*/ 4174434 w 6490252"/>
              <a:gd name="connsiteY8" fmla="*/ 529823 h 2905275"/>
              <a:gd name="connsiteX9" fmla="*/ 4442791 w 6490252"/>
              <a:gd name="connsiteY9" fmla="*/ 340980 h 2905275"/>
              <a:gd name="connsiteX10" fmla="*/ 4662154 w 6490252"/>
              <a:gd name="connsiteY10" fmla="*/ 222413 h 2905275"/>
              <a:gd name="connsiteX11" fmla="*/ 4919869 w 6490252"/>
              <a:gd name="connsiteY11" fmla="*/ 122319 h 2905275"/>
              <a:gd name="connsiteX12" fmla="*/ 5254721 w 6490252"/>
              <a:gd name="connsiteY12" fmla="*/ 44211 h 2905275"/>
              <a:gd name="connsiteX13" fmla="*/ 5592651 w 6490252"/>
              <a:gd name="connsiteY13" fmla="*/ 3049 h 2905275"/>
              <a:gd name="connsiteX14" fmla="*/ 6122504 w 6490252"/>
              <a:gd name="connsiteY14" fmla="*/ 3049 h 2905275"/>
              <a:gd name="connsiteX15" fmla="*/ 6490252 w 6490252"/>
              <a:gd name="connsiteY15" fmla="*/ 3049 h 2905275"/>
              <a:gd name="connsiteX0" fmla="*/ 0 w 6490252"/>
              <a:gd name="connsiteY0" fmla="*/ 2905275 h 2905275"/>
              <a:gd name="connsiteX1" fmla="*/ 1073426 w 6490252"/>
              <a:gd name="connsiteY1" fmla="*/ 2895336 h 2905275"/>
              <a:gd name="connsiteX2" fmla="*/ 1470991 w 6490252"/>
              <a:gd name="connsiteY2" fmla="*/ 2825762 h 2905275"/>
              <a:gd name="connsiteX3" fmla="*/ 1878495 w 6490252"/>
              <a:gd name="connsiteY3" fmla="*/ 2676675 h 2905275"/>
              <a:gd name="connsiteX4" fmla="*/ 2276060 w 6490252"/>
              <a:gd name="connsiteY4" fmla="*/ 2448075 h 2905275"/>
              <a:gd name="connsiteX5" fmla="*/ 2773017 w 6490252"/>
              <a:gd name="connsiteY5" fmla="*/ 2020693 h 2905275"/>
              <a:gd name="connsiteX6" fmla="*/ 3498573 w 6490252"/>
              <a:gd name="connsiteY6" fmla="*/ 1215623 h 2905275"/>
              <a:gd name="connsiteX7" fmla="*/ 3925956 w 6490252"/>
              <a:gd name="connsiteY7" fmla="*/ 728606 h 2905275"/>
              <a:gd name="connsiteX8" fmla="*/ 4171355 w 6490252"/>
              <a:gd name="connsiteY8" fmla="*/ 520586 h 2905275"/>
              <a:gd name="connsiteX9" fmla="*/ 4442791 w 6490252"/>
              <a:gd name="connsiteY9" fmla="*/ 340980 h 2905275"/>
              <a:gd name="connsiteX10" fmla="*/ 4662154 w 6490252"/>
              <a:gd name="connsiteY10" fmla="*/ 222413 h 2905275"/>
              <a:gd name="connsiteX11" fmla="*/ 4919869 w 6490252"/>
              <a:gd name="connsiteY11" fmla="*/ 122319 h 2905275"/>
              <a:gd name="connsiteX12" fmla="*/ 5254721 w 6490252"/>
              <a:gd name="connsiteY12" fmla="*/ 44211 h 2905275"/>
              <a:gd name="connsiteX13" fmla="*/ 5592651 w 6490252"/>
              <a:gd name="connsiteY13" fmla="*/ 3049 h 2905275"/>
              <a:gd name="connsiteX14" fmla="*/ 6122504 w 6490252"/>
              <a:gd name="connsiteY14" fmla="*/ 3049 h 2905275"/>
              <a:gd name="connsiteX15" fmla="*/ 6490252 w 6490252"/>
              <a:gd name="connsiteY15" fmla="*/ 3049 h 29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90252" h="2905275">
                <a:moveTo>
                  <a:pt x="0" y="2905275"/>
                </a:moveTo>
                <a:lnTo>
                  <a:pt x="1073426" y="2895336"/>
                </a:lnTo>
                <a:cubicBezTo>
                  <a:pt x="1318591" y="2882084"/>
                  <a:pt x="1336813" y="2862205"/>
                  <a:pt x="1470991" y="2825762"/>
                </a:cubicBezTo>
                <a:cubicBezTo>
                  <a:pt x="1605169" y="2789319"/>
                  <a:pt x="1744317" y="2739623"/>
                  <a:pt x="1878495" y="2676675"/>
                </a:cubicBezTo>
                <a:cubicBezTo>
                  <a:pt x="2012673" y="2613727"/>
                  <a:pt x="2126973" y="2557405"/>
                  <a:pt x="2276060" y="2448075"/>
                </a:cubicBezTo>
                <a:cubicBezTo>
                  <a:pt x="2425147" y="2338745"/>
                  <a:pt x="2569265" y="2226102"/>
                  <a:pt x="2773017" y="2020693"/>
                </a:cubicBezTo>
                <a:cubicBezTo>
                  <a:pt x="2976769" y="1815284"/>
                  <a:pt x="3306416" y="1430971"/>
                  <a:pt x="3498573" y="1215623"/>
                </a:cubicBezTo>
                <a:cubicBezTo>
                  <a:pt x="3690730" y="1000275"/>
                  <a:pt x="3813826" y="844446"/>
                  <a:pt x="3925956" y="728606"/>
                </a:cubicBezTo>
                <a:cubicBezTo>
                  <a:pt x="4038086" y="612767"/>
                  <a:pt x="4085216" y="585190"/>
                  <a:pt x="4171355" y="520586"/>
                </a:cubicBezTo>
                <a:cubicBezTo>
                  <a:pt x="4257494" y="455982"/>
                  <a:pt x="4360991" y="390675"/>
                  <a:pt x="4442791" y="340980"/>
                </a:cubicBezTo>
                <a:cubicBezTo>
                  <a:pt x="4524591" y="291285"/>
                  <a:pt x="4582641" y="258856"/>
                  <a:pt x="4662154" y="222413"/>
                </a:cubicBezTo>
                <a:cubicBezTo>
                  <a:pt x="4741667" y="185969"/>
                  <a:pt x="4821108" y="152019"/>
                  <a:pt x="4919869" y="122319"/>
                </a:cubicBezTo>
                <a:cubicBezTo>
                  <a:pt x="5018630" y="92619"/>
                  <a:pt x="5142591" y="64089"/>
                  <a:pt x="5254721" y="44211"/>
                </a:cubicBezTo>
                <a:cubicBezTo>
                  <a:pt x="5366851" y="24333"/>
                  <a:pt x="5448021" y="9909"/>
                  <a:pt x="5592651" y="3049"/>
                </a:cubicBezTo>
                <a:cubicBezTo>
                  <a:pt x="5737281" y="-3811"/>
                  <a:pt x="5972904" y="3049"/>
                  <a:pt x="6122504" y="3049"/>
                </a:cubicBezTo>
                <a:lnTo>
                  <a:pt x="6490252" y="3049"/>
                </a:lnTo>
              </a:path>
            </a:pathLst>
          </a:custGeom>
          <a:noFill/>
          <a:ln w="762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AAC0BC-BC58-4F55-AAB5-547E4D3B1115}"/>
              </a:ext>
            </a:extLst>
          </p:cNvPr>
          <p:cNvGrpSpPr/>
          <p:nvPr/>
        </p:nvGrpSpPr>
        <p:grpSpPr>
          <a:xfrm>
            <a:off x="5652716" y="1772816"/>
            <a:ext cx="3311772" cy="1760645"/>
            <a:chOff x="5652716" y="1772816"/>
            <a:chExt cx="3311772" cy="1760645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2E343F6-18E0-4356-B537-62C8643304D3}"/>
                </a:ext>
              </a:extLst>
            </p:cNvPr>
            <p:cNvSpPr/>
            <p:nvPr/>
          </p:nvSpPr>
          <p:spPr>
            <a:xfrm>
              <a:off x="5874026" y="1772816"/>
              <a:ext cx="3090462" cy="1286320"/>
            </a:xfrm>
            <a:custGeom>
              <a:avLst/>
              <a:gdLst>
                <a:gd name="connsiteX0" fmla="*/ 0 w 3319670"/>
                <a:gd name="connsiteY0" fmla="*/ 1520687 h 1521005"/>
                <a:gd name="connsiteX1" fmla="*/ 457200 w 3319670"/>
                <a:gd name="connsiteY1" fmla="*/ 1500809 h 1521005"/>
                <a:gd name="connsiteX2" fmla="*/ 735496 w 3319670"/>
                <a:gd name="connsiteY2" fmla="*/ 1391478 h 1521005"/>
                <a:gd name="connsiteX3" fmla="*/ 1152939 w 3319670"/>
                <a:gd name="connsiteY3" fmla="*/ 1123122 h 1521005"/>
                <a:gd name="connsiteX4" fmla="*/ 1381539 w 3319670"/>
                <a:gd name="connsiteY4" fmla="*/ 884583 h 1521005"/>
                <a:gd name="connsiteX5" fmla="*/ 1649896 w 3319670"/>
                <a:gd name="connsiteY5" fmla="*/ 636104 h 1521005"/>
                <a:gd name="connsiteX6" fmla="*/ 1868557 w 3319670"/>
                <a:gd name="connsiteY6" fmla="*/ 417444 h 1521005"/>
                <a:gd name="connsiteX7" fmla="*/ 2117035 w 3319670"/>
                <a:gd name="connsiteY7" fmla="*/ 218661 h 1521005"/>
                <a:gd name="connsiteX8" fmla="*/ 2315817 w 3319670"/>
                <a:gd name="connsiteY8" fmla="*/ 109331 h 1521005"/>
                <a:gd name="connsiteX9" fmla="*/ 2554357 w 3319670"/>
                <a:gd name="connsiteY9" fmla="*/ 49696 h 1521005"/>
                <a:gd name="connsiteX10" fmla="*/ 2912165 w 3319670"/>
                <a:gd name="connsiteY10" fmla="*/ 19878 h 1521005"/>
                <a:gd name="connsiteX11" fmla="*/ 3319670 w 3319670"/>
                <a:gd name="connsiteY11" fmla="*/ 0 h 1521005"/>
                <a:gd name="connsiteX0" fmla="*/ 0 w 3319670"/>
                <a:gd name="connsiteY0" fmla="*/ 1520687 h 1521005"/>
                <a:gd name="connsiteX1" fmla="*/ 457200 w 3319670"/>
                <a:gd name="connsiteY1" fmla="*/ 1500809 h 1521005"/>
                <a:gd name="connsiteX2" fmla="*/ 735496 w 3319670"/>
                <a:gd name="connsiteY2" fmla="*/ 1391478 h 1521005"/>
                <a:gd name="connsiteX3" fmla="*/ 1152939 w 3319670"/>
                <a:gd name="connsiteY3" fmla="*/ 1100863 h 1521005"/>
                <a:gd name="connsiteX4" fmla="*/ 1381539 w 3319670"/>
                <a:gd name="connsiteY4" fmla="*/ 884583 h 1521005"/>
                <a:gd name="connsiteX5" fmla="*/ 1649896 w 3319670"/>
                <a:gd name="connsiteY5" fmla="*/ 636104 h 1521005"/>
                <a:gd name="connsiteX6" fmla="*/ 1868557 w 3319670"/>
                <a:gd name="connsiteY6" fmla="*/ 417444 h 1521005"/>
                <a:gd name="connsiteX7" fmla="*/ 2117035 w 3319670"/>
                <a:gd name="connsiteY7" fmla="*/ 218661 h 1521005"/>
                <a:gd name="connsiteX8" fmla="*/ 2315817 w 3319670"/>
                <a:gd name="connsiteY8" fmla="*/ 109331 h 1521005"/>
                <a:gd name="connsiteX9" fmla="*/ 2554357 w 3319670"/>
                <a:gd name="connsiteY9" fmla="*/ 49696 h 1521005"/>
                <a:gd name="connsiteX10" fmla="*/ 2912165 w 3319670"/>
                <a:gd name="connsiteY10" fmla="*/ 19878 h 1521005"/>
                <a:gd name="connsiteX11" fmla="*/ 3319670 w 3319670"/>
                <a:gd name="connsiteY11" fmla="*/ 0 h 152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19670" h="1521005">
                  <a:moveTo>
                    <a:pt x="0" y="1520687"/>
                  </a:moveTo>
                  <a:cubicBezTo>
                    <a:pt x="167308" y="1521515"/>
                    <a:pt x="334617" y="1522344"/>
                    <a:pt x="457200" y="1500809"/>
                  </a:cubicBezTo>
                  <a:cubicBezTo>
                    <a:pt x="579783" y="1479274"/>
                    <a:pt x="619540" y="1458136"/>
                    <a:pt x="735496" y="1391478"/>
                  </a:cubicBezTo>
                  <a:cubicBezTo>
                    <a:pt x="851453" y="1324820"/>
                    <a:pt x="1045265" y="1185345"/>
                    <a:pt x="1152939" y="1100863"/>
                  </a:cubicBezTo>
                  <a:cubicBezTo>
                    <a:pt x="1260613" y="1016380"/>
                    <a:pt x="1298713" y="962043"/>
                    <a:pt x="1381539" y="884583"/>
                  </a:cubicBezTo>
                  <a:cubicBezTo>
                    <a:pt x="1464365" y="807123"/>
                    <a:pt x="1568726" y="713960"/>
                    <a:pt x="1649896" y="636104"/>
                  </a:cubicBezTo>
                  <a:cubicBezTo>
                    <a:pt x="1731066" y="558248"/>
                    <a:pt x="1790701" y="487018"/>
                    <a:pt x="1868557" y="417444"/>
                  </a:cubicBezTo>
                  <a:cubicBezTo>
                    <a:pt x="1946413" y="347870"/>
                    <a:pt x="2042492" y="270013"/>
                    <a:pt x="2117035" y="218661"/>
                  </a:cubicBezTo>
                  <a:cubicBezTo>
                    <a:pt x="2191578" y="167309"/>
                    <a:pt x="2242930" y="137492"/>
                    <a:pt x="2315817" y="109331"/>
                  </a:cubicBezTo>
                  <a:cubicBezTo>
                    <a:pt x="2388704" y="81170"/>
                    <a:pt x="2454966" y="64605"/>
                    <a:pt x="2554357" y="49696"/>
                  </a:cubicBezTo>
                  <a:cubicBezTo>
                    <a:pt x="2653748" y="34787"/>
                    <a:pt x="2784613" y="28161"/>
                    <a:pt x="2912165" y="19878"/>
                  </a:cubicBezTo>
                  <a:cubicBezTo>
                    <a:pt x="3039717" y="11595"/>
                    <a:pt x="3179693" y="5797"/>
                    <a:pt x="331967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CBACA05A-0604-4E8D-84C7-534268E88997}"/>
                </a:ext>
              </a:extLst>
            </p:cNvPr>
            <p:cNvSpPr/>
            <p:nvPr/>
          </p:nvSpPr>
          <p:spPr>
            <a:xfrm flipH="1">
              <a:off x="5652716" y="3174016"/>
              <a:ext cx="1296144" cy="3594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Innovation &amp; </a:t>
              </a:r>
              <a:b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ZA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new S-Curve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7662F1-C897-4694-9066-9AD9AE9F902C}"/>
              </a:ext>
            </a:extLst>
          </p:cNvPr>
          <p:cNvGrpSpPr/>
          <p:nvPr/>
        </p:nvGrpSpPr>
        <p:grpSpPr>
          <a:xfrm>
            <a:off x="7164288" y="1957738"/>
            <a:ext cx="1728192" cy="2262755"/>
            <a:chOff x="7164288" y="1957738"/>
            <a:chExt cx="1728192" cy="2262755"/>
          </a:xfrm>
        </p:grpSpPr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C97C0192-1C17-4022-8548-43D7E6892F4F}"/>
                </a:ext>
              </a:extLst>
            </p:cNvPr>
            <p:cNvSpPr/>
            <p:nvPr/>
          </p:nvSpPr>
          <p:spPr>
            <a:xfrm flipH="1">
              <a:off x="7164288" y="3861048"/>
              <a:ext cx="1728192" cy="3594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Fuel cell electric vehicles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37000D7-E2BD-40C1-83CC-0C89B7184843}"/>
                </a:ext>
              </a:extLst>
            </p:cNvPr>
            <p:cNvCxnSpPr>
              <a:cxnSpLocks/>
              <a:stCxn id="79" idx="0"/>
              <a:endCxn id="76" idx="7"/>
            </p:cNvCxnSpPr>
            <p:nvPr/>
          </p:nvCxnSpPr>
          <p:spPr>
            <a:xfrm flipH="1" flipV="1">
              <a:off x="7844889" y="1957738"/>
              <a:ext cx="183495" cy="1903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757956-1856-4E15-892A-451523307D4F}"/>
              </a:ext>
            </a:extLst>
          </p:cNvPr>
          <p:cNvGrpSpPr/>
          <p:nvPr/>
        </p:nvGrpSpPr>
        <p:grpSpPr>
          <a:xfrm>
            <a:off x="250825" y="3861048"/>
            <a:ext cx="1656879" cy="1440160"/>
            <a:chOff x="250825" y="3861048"/>
            <a:chExt cx="1656879" cy="1440160"/>
          </a:xfrm>
        </p:grpSpPr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36BABC6C-4AC8-4FD6-8175-4FF393AE0449}"/>
                </a:ext>
              </a:extLst>
            </p:cNvPr>
            <p:cNvSpPr/>
            <p:nvPr/>
          </p:nvSpPr>
          <p:spPr>
            <a:xfrm flipH="1">
              <a:off x="250825" y="3861048"/>
              <a:ext cx="1296144" cy="3594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Battery and hybrid electric vehicles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37CB7A0-CAC6-482C-859E-7D634AD1650C}"/>
                </a:ext>
              </a:extLst>
            </p:cNvPr>
            <p:cNvCxnSpPr>
              <a:stCxn id="78" idx="2"/>
            </p:cNvCxnSpPr>
            <p:nvPr/>
          </p:nvCxnSpPr>
          <p:spPr>
            <a:xfrm>
              <a:off x="898897" y="4220493"/>
              <a:ext cx="1008807" cy="10807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94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6040A1-1039-4CAE-A390-EDD17544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Technologies to Change The World…</a:t>
            </a:r>
            <a:endParaRPr lang="en-GB" dirty="0"/>
          </a:p>
        </p:txBody>
      </p:sp>
      <p:sp>
        <p:nvSpPr>
          <p:cNvPr id="21" name="Freeform 99">
            <a:extLst>
              <a:ext uri="{FF2B5EF4-FFF2-40B4-BE49-F238E27FC236}">
                <a16:creationId xmlns:a16="http://schemas.microsoft.com/office/drawing/2014/main" id="{EE62E5C9-349E-4689-95CF-19D1A86BFC02}"/>
              </a:ext>
            </a:extLst>
          </p:cNvPr>
          <p:cNvSpPr>
            <a:spLocks/>
          </p:cNvSpPr>
          <p:nvPr/>
        </p:nvSpPr>
        <p:spPr bwMode="auto">
          <a:xfrm>
            <a:off x="4589925" y="1567280"/>
            <a:ext cx="1752523" cy="2275570"/>
          </a:xfrm>
          <a:custGeom>
            <a:avLst/>
            <a:gdLst>
              <a:gd name="connsiteX0" fmla="*/ 0 w 606946"/>
              <a:gd name="connsiteY0" fmla="*/ 0 h 788091"/>
              <a:gd name="connsiteX1" fmla="*/ 606946 w 606946"/>
              <a:gd name="connsiteY1" fmla="*/ 303473 h 788091"/>
              <a:gd name="connsiteX2" fmla="*/ 0 w 606946"/>
              <a:gd name="connsiteY2" fmla="*/ 788091 h 788091"/>
              <a:gd name="connsiteX3" fmla="*/ 0 w 606946"/>
              <a:gd name="connsiteY3" fmla="*/ 0 h 78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946" h="788091">
                <a:moveTo>
                  <a:pt x="0" y="0"/>
                </a:moveTo>
                <a:lnTo>
                  <a:pt x="606946" y="303473"/>
                </a:lnTo>
                <a:lnTo>
                  <a:pt x="0" y="7880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864000" tIns="144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ZA" dirty="0">
                <a:solidFill>
                  <a:schemeClr val="accent1"/>
                </a:solidFill>
              </a:rPr>
              <a:t>Transport auto logistics</a:t>
            </a:r>
          </a:p>
        </p:txBody>
      </p:sp>
      <p:sp>
        <p:nvSpPr>
          <p:cNvPr id="22" name="Freeform 100">
            <a:extLst>
              <a:ext uri="{FF2B5EF4-FFF2-40B4-BE49-F238E27FC236}">
                <a16:creationId xmlns:a16="http://schemas.microsoft.com/office/drawing/2014/main" id="{6DA89F37-6D36-4515-B2A6-02395CD406C0}"/>
              </a:ext>
            </a:extLst>
          </p:cNvPr>
          <p:cNvSpPr>
            <a:spLocks/>
          </p:cNvSpPr>
          <p:nvPr/>
        </p:nvSpPr>
        <p:spPr bwMode="auto">
          <a:xfrm>
            <a:off x="4589925" y="2442148"/>
            <a:ext cx="1980105" cy="1853888"/>
          </a:xfrm>
          <a:custGeom>
            <a:avLst/>
            <a:gdLst>
              <a:gd name="connsiteX0" fmla="*/ 605979 w 685764"/>
              <a:gd name="connsiteY0" fmla="*/ 0 h 642051"/>
              <a:gd name="connsiteX1" fmla="*/ 685764 w 685764"/>
              <a:gd name="connsiteY1" fmla="*/ 39892 h 642051"/>
              <a:gd name="connsiteX2" fmla="*/ 685764 w 685764"/>
              <a:gd name="connsiteY2" fmla="*/ 642051 h 642051"/>
              <a:gd name="connsiteX3" fmla="*/ 0 w 685764"/>
              <a:gd name="connsiteY3" fmla="*/ 484778 h 642051"/>
              <a:gd name="connsiteX4" fmla="*/ 605979 w 685764"/>
              <a:gd name="connsiteY4" fmla="*/ 0 h 64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64" h="642051">
                <a:moveTo>
                  <a:pt x="605979" y="0"/>
                </a:moveTo>
                <a:lnTo>
                  <a:pt x="685764" y="39892"/>
                </a:lnTo>
                <a:lnTo>
                  <a:pt x="685764" y="642051"/>
                </a:lnTo>
                <a:lnTo>
                  <a:pt x="0" y="484778"/>
                </a:lnTo>
                <a:lnTo>
                  <a:pt x="605979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2232000" tIns="792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ZA" dirty="0">
                <a:solidFill>
                  <a:schemeClr val="accent1"/>
                </a:solidFill>
              </a:rPr>
              <a:t>Bio-tech</a:t>
            </a:r>
          </a:p>
        </p:txBody>
      </p:sp>
      <p:sp>
        <p:nvSpPr>
          <p:cNvPr id="23" name="Freeform 101">
            <a:extLst>
              <a:ext uri="{FF2B5EF4-FFF2-40B4-BE49-F238E27FC236}">
                <a16:creationId xmlns:a16="http://schemas.microsoft.com/office/drawing/2014/main" id="{BBA0B4C1-0DCC-40C5-A14E-19BAF5CB2A89}"/>
              </a:ext>
            </a:extLst>
          </p:cNvPr>
          <p:cNvSpPr>
            <a:spLocks/>
          </p:cNvSpPr>
          <p:nvPr/>
        </p:nvSpPr>
        <p:spPr bwMode="auto">
          <a:xfrm>
            <a:off x="4589925" y="3842853"/>
            <a:ext cx="1980105" cy="1870785"/>
          </a:xfrm>
          <a:custGeom>
            <a:avLst/>
            <a:gdLst>
              <a:gd name="connsiteX0" fmla="*/ 0 w 685764"/>
              <a:gd name="connsiteY0" fmla="*/ 0 h 647903"/>
              <a:gd name="connsiteX1" fmla="*/ 685764 w 685764"/>
              <a:gd name="connsiteY1" fmla="*/ 156732 h 647903"/>
              <a:gd name="connsiteX2" fmla="*/ 685764 w 685764"/>
              <a:gd name="connsiteY2" fmla="*/ 461049 h 647903"/>
              <a:gd name="connsiteX3" fmla="*/ 312057 w 685764"/>
              <a:gd name="connsiteY3" fmla="*/ 647903 h 647903"/>
              <a:gd name="connsiteX4" fmla="*/ 0 w 685764"/>
              <a:gd name="connsiteY4" fmla="*/ 0 h 64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764" h="647903">
                <a:moveTo>
                  <a:pt x="0" y="0"/>
                </a:moveTo>
                <a:lnTo>
                  <a:pt x="685764" y="156732"/>
                </a:lnTo>
                <a:lnTo>
                  <a:pt x="685764" y="461049"/>
                </a:lnTo>
                <a:lnTo>
                  <a:pt x="312057" y="64790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1692000" tIns="1440000" rIns="0" bIns="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ZA" dirty="0">
                <a:solidFill>
                  <a:schemeClr val="accent1"/>
                </a:solidFill>
              </a:rPr>
              <a:t>Artificial intelligence</a:t>
            </a:r>
          </a:p>
        </p:txBody>
      </p:sp>
      <p:sp>
        <p:nvSpPr>
          <p:cNvPr id="24" name="Freeform 102">
            <a:extLst>
              <a:ext uri="{FF2B5EF4-FFF2-40B4-BE49-F238E27FC236}">
                <a16:creationId xmlns:a16="http://schemas.microsoft.com/office/drawing/2014/main" id="{DE7B4048-942D-4C0F-A0E5-7B41F2B7D755}"/>
              </a:ext>
            </a:extLst>
          </p:cNvPr>
          <p:cNvSpPr>
            <a:spLocks/>
          </p:cNvSpPr>
          <p:nvPr/>
        </p:nvSpPr>
        <p:spPr bwMode="auto">
          <a:xfrm>
            <a:off x="3688187" y="3842850"/>
            <a:ext cx="1802230" cy="2322454"/>
          </a:xfrm>
          <a:custGeom>
            <a:avLst/>
            <a:gdLst>
              <a:gd name="connsiteX0" fmla="*/ 311924 w 624161"/>
              <a:gd name="connsiteY0" fmla="*/ 0 h 804328"/>
              <a:gd name="connsiteX1" fmla="*/ 624161 w 624161"/>
              <a:gd name="connsiteY1" fmla="*/ 647999 h 804328"/>
              <a:gd name="connsiteX2" fmla="*/ 311502 w 624161"/>
              <a:gd name="connsiteY2" fmla="*/ 804328 h 804328"/>
              <a:gd name="connsiteX3" fmla="*/ 0 w 624161"/>
              <a:gd name="connsiteY3" fmla="*/ 648577 h 804328"/>
              <a:gd name="connsiteX4" fmla="*/ 311924 w 624161"/>
              <a:gd name="connsiteY4" fmla="*/ 0 h 804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161" h="804328">
                <a:moveTo>
                  <a:pt x="311924" y="0"/>
                </a:moveTo>
                <a:lnTo>
                  <a:pt x="624161" y="647999"/>
                </a:lnTo>
                <a:lnTo>
                  <a:pt x="311502" y="804328"/>
                </a:lnTo>
                <a:lnTo>
                  <a:pt x="0" y="648577"/>
                </a:lnTo>
                <a:lnTo>
                  <a:pt x="311924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0" tIns="226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dirty="0">
                <a:solidFill>
                  <a:schemeClr val="accent1"/>
                </a:solidFill>
              </a:rPr>
              <a:t>Additive manufacturing</a:t>
            </a:r>
          </a:p>
        </p:txBody>
      </p:sp>
      <p:sp>
        <p:nvSpPr>
          <p:cNvPr id="25" name="Freeform 103">
            <a:extLst>
              <a:ext uri="{FF2B5EF4-FFF2-40B4-BE49-F238E27FC236}">
                <a16:creationId xmlns:a16="http://schemas.microsoft.com/office/drawing/2014/main" id="{CDE199EE-2819-45DB-BF80-BCF3EFE7E0CB}"/>
              </a:ext>
            </a:extLst>
          </p:cNvPr>
          <p:cNvSpPr>
            <a:spLocks/>
          </p:cNvSpPr>
          <p:nvPr/>
        </p:nvSpPr>
        <p:spPr bwMode="auto">
          <a:xfrm>
            <a:off x="2605234" y="3842850"/>
            <a:ext cx="1984691" cy="1872359"/>
          </a:xfrm>
          <a:custGeom>
            <a:avLst/>
            <a:gdLst>
              <a:gd name="connsiteX0" fmla="*/ 687352 w 687352"/>
              <a:gd name="connsiteY0" fmla="*/ 0 h 648448"/>
              <a:gd name="connsiteX1" fmla="*/ 374798 w 687352"/>
              <a:gd name="connsiteY1" fmla="*/ 648448 h 648448"/>
              <a:gd name="connsiteX2" fmla="*/ 0 w 687352"/>
              <a:gd name="connsiteY2" fmla="*/ 461049 h 648448"/>
              <a:gd name="connsiteX3" fmla="*/ 0 w 687352"/>
              <a:gd name="connsiteY3" fmla="*/ 156813 h 648448"/>
              <a:gd name="connsiteX4" fmla="*/ 687352 w 687352"/>
              <a:gd name="connsiteY4" fmla="*/ 0 h 64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52" h="648448">
                <a:moveTo>
                  <a:pt x="687352" y="0"/>
                </a:moveTo>
                <a:lnTo>
                  <a:pt x="374798" y="648448"/>
                </a:lnTo>
                <a:lnTo>
                  <a:pt x="0" y="461049"/>
                </a:lnTo>
                <a:lnTo>
                  <a:pt x="0" y="156813"/>
                </a:lnTo>
                <a:lnTo>
                  <a:pt x="687352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144000" tIns="1440000" rIns="1692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ZA" dirty="0">
                <a:solidFill>
                  <a:schemeClr val="accent1"/>
                </a:solidFill>
              </a:rPr>
              <a:t>Med-tech</a:t>
            </a:r>
          </a:p>
        </p:txBody>
      </p:sp>
      <p:sp>
        <p:nvSpPr>
          <p:cNvPr id="26" name="Freeform 104">
            <a:extLst>
              <a:ext uri="{FF2B5EF4-FFF2-40B4-BE49-F238E27FC236}">
                <a16:creationId xmlns:a16="http://schemas.microsoft.com/office/drawing/2014/main" id="{9BADD521-B74B-4BD9-9E58-AC3F8CEC0B27}"/>
              </a:ext>
            </a:extLst>
          </p:cNvPr>
          <p:cNvSpPr>
            <a:spLocks/>
          </p:cNvSpPr>
          <p:nvPr/>
        </p:nvSpPr>
        <p:spPr bwMode="auto">
          <a:xfrm>
            <a:off x="2605234" y="2441501"/>
            <a:ext cx="1984691" cy="1854846"/>
          </a:xfrm>
          <a:custGeom>
            <a:avLst/>
            <a:gdLst>
              <a:gd name="connsiteX0" fmla="*/ 80231 w 687352"/>
              <a:gd name="connsiteY0" fmla="*/ 0 h 642383"/>
              <a:gd name="connsiteX1" fmla="*/ 687352 w 687352"/>
              <a:gd name="connsiteY1" fmla="*/ 485002 h 642383"/>
              <a:gd name="connsiteX2" fmla="*/ 0 w 687352"/>
              <a:gd name="connsiteY2" fmla="*/ 642383 h 642383"/>
              <a:gd name="connsiteX3" fmla="*/ 0 w 687352"/>
              <a:gd name="connsiteY3" fmla="*/ 40116 h 642383"/>
              <a:gd name="connsiteX4" fmla="*/ 80231 w 687352"/>
              <a:gd name="connsiteY4" fmla="*/ 0 h 6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52" h="642383">
                <a:moveTo>
                  <a:pt x="80231" y="0"/>
                </a:moveTo>
                <a:lnTo>
                  <a:pt x="687352" y="485002"/>
                </a:lnTo>
                <a:lnTo>
                  <a:pt x="0" y="642383"/>
                </a:lnTo>
                <a:lnTo>
                  <a:pt x="0" y="40116"/>
                </a:lnTo>
                <a:lnTo>
                  <a:pt x="80231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0" tIns="792000" rIns="2232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ZA" dirty="0">
                <a:solidFill>
                  <a:schemeClr val="accent1"/>
                </a:solidFill>
              </a:rPr>
              <a:t>Neuro-science</a:t>
            </a:r>
          </a:p>
        </p:txBody>
      </p:sp>
      <p:sp>
        <p:nvSpPr>
          <p:cNvPr id="27" name="Freeform 105">
            <a:extLst>
              <a:ext uri="{FF2B5EF4-FFF2-40B4-BE49-F238E27FC236}">
                <a16:creationId xmlns:a16="http://schemas.microsoft.com/office/drawing/2014/main" id="{84E38459-7438-4F0C-BC7D-527C79213DD9}"/>
              </a:ext>
            </a:extLst>
          </p:cNvPr>
          <p:cNvSpPr>
            <a:spLocks/>
          </p:cNvSpPr>
          <p:nvPr/>
        </p:nvSpPr>
        <p:spPr bwMode="auto">
          <a:xfrm>
            <a:off x="2835641" y="1566134"/>
            <a:ext cx="1754287" cy="2276716"/>
          </a:xfrm>
          <a:custGeom>
            <a:avLst/>
            <a:gdLst>
              <a:gd name="connsiteX0" fmla="*/ 606763 w 607557"/>
              <a:gd name="connsiteY0" fmla="*/ 0 h 788488"/>
              <a:gd name="connsiteX1" fmla="*/ 607557 w 607557"/>
              <a:gd name="connsiteY1" fmla="*/ 397 h 788488"/>
              <a:gd name="connsiteX2" fmla="*/ 607557 w 607557"/>
              <a:gd name="connsiteY2" fmla="*/ 788488 h 788488"/>
              <a:gd name="connsiteX3" fmla="*/ 0 w 607557"/>
              <a:gd name="connsiteY3" fmla="*/ 303382 h 788488"/>
              <a:gd name="connsiteX4" fmla="*/ 606763 w 607557"/>
              <a:gd name="connsiteY4" fmla="*/ 0 h 78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557" h="788488">
                <a:moveTo>
                  <a:pt x="606763" y="0"/>
                </a:moveTo>
                <a:lnTo>
                  <a:pt x="607557" y="397"/>
                </a:lnTo>
                <a:lnTo>
                  <a:pt x="607557" y="788488"/>
                </a:lnTo>
                <a:lnTo>
                  <a:pt x="0" y="303382"/>
                </a:lnTo>
                <a:lnTo>
                  <a:pt x="606763" y="0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none" lIns="0" tIns="144000" rIns="864000" bIns="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ZA" dirty="0">
                <a:solidFill>
                  <a:schemeClr val="accent1"/>
                </a:solidFill>
              </a:rPr>
              <a:t>Energy and renewables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C1297CF-6B8B-4E48-AFCD-4072C954365C}"/>
              </a:ext>
            </a:extLst>
          </p:cNvPr>
          <p:cNvSpPr/>
          <p:nvPr/>
        </p:nvSpPr>
        <p:spPr>
          <a:xfrm>
            <a:off x="3707904" y="2996952"/>
            <a:ext cx="1728192" cy="1728192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endParaRPr lang="en-GB" sz="1400" dirty="0"/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C52175D9-086A-4D3E-9FB2-362340F22C9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959718" y="3303424"/>
            <a:ext cx="1224565" cy="1115248"/>
          </a:xfrm>
          <a:custGeom>
            <a:avLst/>
            <a:gdLst>
              <a:gd name="T0" fmla="*/ 2147483647 w 460"/>
              <a:gd name="T1" fmla="*/ 2147483647 h 419"/>
              <a:gd name="T2" fmla="*/ 2147483647 w 460"/>
              <a:gd name="T3" fmla="*/ 2147483647 h 419"/>
              <a:gd name="T4" fmla="*/ 2147483647 w 460"/>
              <a:gd name="T5" fmla="*/ 2147483647 h 419"/>
              <a:gd name="T6" fmla="*/ 2147483647 w 460"/>
              <a:gd name="T7" fmla="*/ 2147483647 h 419"/>
              <a:gd name="T8" fmla="*/ 2147483647 w 460"/>
              <a:gd name="T9" fmla="*/ 2147483647 h 419"/>
              <a:gd name="T10" fmla="*/ 2147483647 w 460"/>
              <a:gd name="T11" fmla="*/ 2147483647 h 419"/>
              <a:gd name="T12" fmla="*/ 2147483647 w 460"/>
              <a:gd name="T13" fmla="*/ 2147483647 h 419"/>
              <a:gd name="T14" fmla="*/ 2147483647 w 460"/>
              <a:gd name="T15" fmla="*/ 2147483647 h 419"/>
              <a:gd name="T16" fmla="*/ 2147483647 w 460"/>
              <a:gd name="T17" fmla="*/ 2147483647 h 419"/>
              <a:gd name="T18" fmla="*/ 2147483647 w 460"/>
              <a:gd name="T19" fmla="*/ 2147483647 h 419"/>
              <a:gd name="T20" fmla="*/ 2147483647 w 460"/>
              <a:gd name="T21" fmla="*/ 2147483647 h 419"/>
              <a:gd name="T22" fmla="*/ 2147483647 w 460"/>
              <a:gd name="T23" fmla="*/ 2147483647 h 419"/>
              <a:gd name="T24" fmla="*/ 2147483647 w 460"/>
              <a:gd name="T25" fmla="*/ 2147483647 h 419"/>
              <a:gd name="T26" fmla="*/ 2147483647 w 460"/>
              <a:gd name="T27" fmla="*/ 2147483647 h 419"/>
              <a:gd name="T28" fmla="*/ 2147483647 w 460"/>
              <a:gd name="T29" fmla="*/ 2147483647 h 419"/>
              <a:gd name="T30" fmla="*/ 2147483647 w 460"/>
              <a:gd name="T31" fmla="*/ 2147483647 h 419"/>
              <a:gd name="T32" fmla="*/ 2147483647 w 460"/>
              <a:gd name="T33" fmla="*/ 2147483647 h 419"/>
              <a:gd name="T34" fmla="*/ 2147483647 w 460"/>
              <a:gd name="T35" fmla="*/ 2147483647 h 419"/>
              <a:gd name="T36" fmla="*/ 2147483647 w 460"/>
              <a:gd name="T37" fmla="*/ 2147483647 h 419"/>
              <a:gd name="T38" fmla="*/ 2147483647 w 460"/>
              <a:gd name="T39" fmla="*/ 2147483647 h 419"/>
              <a:gd name="T40" fmla="*/ 2147483647 w 460"/>
              <a:gd name="T41" fmla="*/ 2147483647 h 419"/>
              <a:gd name="T42" fmla="*/ 2147483647 w 460"/>
              <a:gd name="T43" fmla="*/ 2147483647 h 419"/>
              <a:gd name="T44" fmla="*/ 2147483647 w 460"/>
              <a:gd name="T45" fmla="*/ 2147483647 h 419"/>
              <a:gd name="T46" fmla="*/ 2147483647 w 460"/>
              <a:gd name="T47" fmla="*/ 2147483647 h 419"/>
              <a:gd name="T48" fmla="*/ 2147483647 w 460"/>
              <a:gd name="T49" fmla="*/ 2147483647 h 419"/>
              <a:gd name="T50" fmla="*/ 2147483647 w 460"/>
              <a:gd name="T51" fmla="*/ 2147483647 h 419"/>
              <a:gd name="T52" fmla="*/ 2147483647 w 460"/>
              <a:gd name="T53" fmla="*/ 2147483647 h 419"/>
              <a:gd name="T54" fmla="*/ 2147483647 w 460"/>
              <a:gd name="T55" fmla="*/ 2147483647 h 419"/>
              <a:gd name="T56" fmla="*/ 2147483647 w 460"/>
              <a:gd name="T57" fmla="*/ 2147483647 h 419"/>
              <a:gd name="T58" fmla="*/ 2147483647 w 460"/>
              <a:gd name="T59" fmla="*/ 2147483647 h 419"/>
              <a:gd name="T60" fmla="*/ 2147483647 w 460"/>
              <a:gd name="T61" fmla="*/ 2147483647 h 419"/>
              <a:gd name="T62" fmla="*/ 2147483647 w 460"/>
              <a:gd name="T63" fmla="*/ 2147483647 h 419"/>
              <a:gd name="T64" fmla="*/ 2147483647 w 460"/>
              <a:gd name="T65" fmla="*/ 2147483647 h 419"/>
              <a:gd name="T66" fmla="*/ 2147483647 w 460"/>
              <a:gd name="T67" fmla="*/ 2147483647 h 419"/>
              <a:gd name="T68" fmla="*/ 2147483647 w 460"/>
              <a:gd name="T69" fmla="*/ 2147483647 h 419"/>
              <a:gd name="T70" fmla="*/ 2147483647 w 460"/>
              <a:gd name="T71" fmla="*/ 2147483647 h 419"/>
              <a:gd name="T72" fmla="*/ 2147483647 w 460"/>
              <a:gd name="T73" fmla="*/ 2147483647 h 419"/>
              <a:gd name="T74" fmla="*/ 2147483647 w 460"/>
              <a:gd name="T75" fmla="*/ 2147483647 h 419"/>
              <a:gd name="T76" fmla="*/ 2147483647 w 460"/>
              <a:gd name="T77" fmla="*/ 2147483647 h 419"/>
              <a:gd name="T78" fmla="*/ 2147483647 w 460"/>
              <a:gd name="T79" fmla="*/ 2147483647 h 419"/>
              <a:gd name="T80" fmla="*/ 2147483647 w 460"/>
              <a:gd name="T81" fmla="*/ 2147483647 h 419"/>
              <a:gd name="T82" fmla="*/ 2147483647 w 460"/>
              <a:gd name="T83" fmla="*/ 2147483647 h 419"/>
              <a:gd name="T84" fmla="*/ 2147483647 w 460"/>
              <a:gd name="T85" fmla="*/ 2147483647 h 419"/>
              <a:gd name="T86" fmla="*/ 2147483647 w 460"/>
              <a:gd name="T87" fmla="*/ 2147483647 h 419"/>
              <a:gd name="T88" fmla="*/ 2147483647 w 460"/>
              <a:gd name="T89" fmla="*/ 2147483647 h 419"/>
              <a:gd name="T90" fmla="*/ 2147483647 w 460"/>
              <a:gd name="T91" fmla="*/ 2147483647 h 419"/>
              <a:gd name="T92" fmla="*/ 2147483647 w 460"/>
              <a:gd name="T93" fmla="*/ 2147483647 h 419"/>
              <a:gd name="T94" fmla="*/ 2147483647 w 460"/>
              <a:gd name="T95" fmla="*/ 2147483647 h 419"/>
              <a:gd name="T96" fmla="*/ 2147483647 w 460"/>
              <a:gd name="T97" fmla="*/ 2147483647 h 419"/>
              <a:gd name="T98" fmla="*/ 2147483647 w 460"/>
              <a:gd name="T99" fmla="*/ 2147483647 h 419"/>
              <a:gd name="T100" fmla="*/ 2147483647 w 460"/>
              <a:gd name="T101" fmla="*/ 2147483647 h 41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60" h="419">
                <a:moveTo>
                  <a:pt x="347" y="30"/>
                </a:moveTo>
                <a:cubicBezTo>
                  <a:pt x="355" y="30"/>
                  <a:pt x="362" y="23"/>
                  <a:pt x="362" y="15"/>
                </a:cubicBezTo>
                <a:cubicBezTo>
                  <a:pt x="362" y="7"/>
                  <a:pt x="355" y="0"/>
                  <a:pt x="347" y="0"/>
                </a:cubicBezTo>
                <a:cubicBezTo>
                  <a:pt x="339" y="0"/>
                  <a:pt x="332" y="7"/>
                  <a:pt x="332" y="15"/>
                </a:cubicBezTo>
                <a:cubicBezTo>
                  <a:pt x="332" y="23"/>
                  <a:pt x="339" y="30"/>
                  <a:pt x="347" y="30"/>
                </a:cubicBezTo>
                <a:close/>
                <a:moveTo>
                  <a:pt x="15" y="103"/>
                </a:moveTo>
                <a:cubicBezTo>
                  <a:pt x="7" y="103"/>
                  <a:pt x="0" y="110"/>
                  <a:pt x="0" y="118"/>
                </a:cubicBezTo>
                <a:cubicBezTo>
                  <a:pt x="0" y="126"/>
                  <a:pt x="7" y="133"/>
                  <a:pt x="15" y="133"/>
                </a:cubicBezTo>
                <a:cubicBezTo>
                  <a:pt x="23" y="133"/>
                  <a:pt x="30" y="126"/>
                  <a:pt x="30" y="118"/>
                </a:cubicBezTo>
                <a:cubicBezTo>
                  <a:pt x="30" y="110"/>
                  <a:pt x="23" y="103"/>
                  <a:pt x="15" y="103"/>
                </a:cubicBezTo>
                <a:close/>
                <a:moveTo>
                  <a:pt x="366" y="102"/>
                </a:moveTo>
                <a:cubicBezTo>
                  <a:pt x="363" y="104"/>
                  <a:pt x="363" y="109"/>
                  <a:pt x="365" y="113"/>
                </a:cubicBezTo>
                <a:cubicBezTo>
                  <a:pt x="374" y="123"/>
                  <a:pt x="382" y="135"/>
                  <a:pt x="388" y="147"/>
                </a:cubicBezTo>
                <a:cubicBezTo>
                  <a:pt x="371" y="153"/>
                  <a:pt x="371" y="153"/>
                  <a:pt x="371" y="153"/>
                </a:cubicBezTo>
                <a:cubicBezTo>
                  <a:pt x="369" y="153"/>
                  <a:pt x="368" y="156"/>
                  <a:pt x="368" y="158"/>
                </a:cubicBezTo>
                <a:cubicBezTo>
                  <a:pt x="375" y="199"/>
                  <a:pt x="375" y="199"/>
                  <a:pt x="375" y="199"/>
                </a:cubicBezTo>
                <a:cubicBezTo>
                  <a:pt x="370" y="201"/>
                  <a:pt x="367" y="206"/>
                  <a:pt x="367" y="212"/>
                </a:cubicBezTo>
                <a:cubicBezTo>
                  <a:pt x="367" y="212"/>
                  <a:pt x="367" y="213"/>
                  <a:pt x="367" y="213"/>
                </a:cubicBezTo>
                <a:cubicBezTo>
                  <a:pt x="325" y="226"/>
                  <a:pt x="325" y="226"/>
                  <a:pt x="325" y="226"/>
                </a:cubicBezTo>
                <a:cubicBezTo>
                  <a:pt x="323" y="227"/>
                  <a:pt x="322" y="228"/>
                  <a:pt x="321" y="230"/>
                </a:cubicBezTo>
                <a:cubicBezTo>
                  <a:pt x="321" y="231"/>
                  <a:pt x="321" y="233"/>
                  <a:pt x="322" y="234"/>
                </a:cubicBezTo>
                <a:cubicBezTo>
                  <a:pt x="334" y="252"/>
                  <a:pt x="334" y="252"/>
                  <a:pt x="334" y="252"/>
                </a:cubicBezTo>
                <a:cubicBezTo>
                  <a:pt x="331" y="255"/>
                  <a:pt x="329" y="258"/>
                  <a:pt x="329" y="263"/>
                </a:cubicBezTo>
                <a:cubicBezTo>
                  <a:pt x="329" y="265"/>
                  <a:pt x="330" y="268"/>
                  <a:pt x="331" y="270"/>
                </a:cubicBezTo>
                <a:cubicBezTo>
                  <a:pt x="309" y="291"/>
                  <a:pt x="309" y="291"/>
                  <a:pt x="309" y="291"/>
                </a:cubicBezTo>
                <a:cubicBezTo>
                  <a:pt x="308" y="292"/>
                  <a:pt x="307" y="293"/>
                  <a:pt x="307" y="295"/>
                </a:cubicBezTo>
                <a:cubicBezTo>
                  <a:pt x="307" y="296"/>
                  <a:pt x="308" y="298"/>
                  <a:pt x="309" y="299"/>
                </a:cubicBezTo>
                <a:cubicBezTo>
                  <a:pt x="338" y="319"/>
                  <a:pt x="338" y="319"/>
                  <a:pt x="338" y="319"/>
                </a:cubicBezTo>
                <a:cubicBezTo>
                  <a:pt x="338" y="320"/>
                  <a:pt x="338" y="321"/>
                  <a:pt x="338" y="322"/>
                </a:cubicBezTo>
                <a:cubicBezTo>
                  <a:pt x="338" y="330"/>
                  <a:pt x="343" y="336"/>
                  <a:pt x="350" y="337"/>
                </a:cubicBezTo>
                <a:cubicBezTo>
                  <a:pt x="353" y="353"/>
                  <a:pt x="353" y="353"/>
                  <a:pt x="353" y="353"/>
                </a:cubicBezTo>
                <a:cubicBezTo>
                  <a:pt x="322" y="384"/>
                  <a:pt x="280" y="402"/>
                  <a:pt x="233" y="403"/>
                </a:cubicBezTo>
                <a:cubicBezTo>
                  <a:pt x="260" y="365"/>
                  <a:pt x="260" y="365"/>
                  <a:pt x="260" y="365"/>
                </a:cubicBezTo>
                <a:cubicBezTo>
                  <a:pt x="260" y="365"/>
                  <a:pt x="261" y="365"/>
                  <a:pt x="261" y="365"/>
                </a:cubicBezTo>
                <a:cubicBezTo>
                  <a:pt x="270" y="365"/>
                  <a:pt x="276" y="359"/>
                  <a:pt x="276" y="351"/>
                </a:cubicBezTo>
                <a:cubicBezTo>
                  <a:pt x="276" y="342"/>
                  <a:pt x="270" y="336"/>
                  <a:pt x="261" y="336"/>
                </a:cubicBezTo>
                <a:cubicBezTo>
                  <a:pt x="257" y="336"/>
                  <a:pt x="253" y="338"/>
                  <a:pt x="250" y="341"/>
                </a:cubicBezTo>
                <a:cubicBezTo>
                  <a:pt x="173" y="319"/>
                  <a:pt x="173" y="319"/>
                  <a:pt x="173" y="319"/>
                </a:cubicBezTo>
                <a:cubicBezTo>
                  <a:pt x="122" y="297"/>
                  <a:pt x="122" y="297"/>
                  <a:pt x="122" y="297"/>
                </a:cubicBezTo>
                <a:cubicBezTo>
                  <a:pt x="140" y="282"/>
                  <a:pt x="140" y="282"/>
                  <a:pt x="140" y="282"/>
                </a:cubicBezTo>
                <a:cubicBezTo>
                  <a:pt x="142" y="283"/>
                  <a:pt x="144" y="284"/>
                  <a:pt x="147" y="284"/>
                </a:cubicBezTo>
                <a:cubicBezTo>
                  <a:pt x="151" y="284"/>
                  <a:pt x="154" y="283"/>
                  <a:pt x="156" y="281"/>
                </a:cubicBezTo>
                <a:cubicBezTo>
                  <a:pt x="181" y="296"/>
                  <a:pt x="181" y="296"/>
                  <a:pt x="181" y="296"/>
                </a:cubicBezTo>
                <a:cubicBezTo>
                  <a:pt x="181" y="296"/>
                  <a:pt x="182" y="297"/>
                  <a:pt x="183" y="297"/>
                </a:cubicBezTo>
                <a:cubicBezTo>
                  <a:pt x="183" y="297"/>
                  <a:pt x="184" y="297"/>
                  <a:pt x="184" y="297"/>
                </a:cubicBezTo>
                <a:cubicBezTo>
                  <a:pt x="202" y="294"/>
                  <a:pt x="202" y="294"/>
                  <a:pt x="202" y="294"/>
                </a:cubicBezTo>
                <a:cubicBezTo>
                  <a:pt x="205" y="299"/>
                  <a:pt x="210" y="302"/>
                  <a:pt x="216" y="302"/>
                </a:cubicBezTo>
                <a:cubicBezTo>
                  <a:pt x="224" y="302"/>
                  <a:pt x="230" y="296"/>
                  <a:pt x="230" y="288"/>
                </a:cubicBezTo>
                <a:cubicBezTo>
                  <a:pt x="230" y="279"/>
                  <a:pt x="224" y="273"/>
                  <a:pt x="216" y="273"/>
                </a:cubicBezTo>
                <a:cubicBezTo>
                  <a:pt x="209" y="273"/>
                  <a:pt x="203" y="278"/>
                  <a:pt x="201" y="284"/>
                </a:cubicBezTo>
                <a:cubicBezTo>
                  <a:pt x="184" y="287"/>
                  <a:pt x="184" y="287"/>
                  <a:pt x="184" y="287"/>
                </a:cubicBezTo>
                <a:cubicBezTo>
                  <a:pt x="162" y="272"/>
                  <a:pt x="162" y="272"/>
                  <a:pt x="162" y="272"/>
                </a:cubicBezTo>
                <a:cubicBezTo>
                  <a:pt x="162" y="271"/>
                  <a:pt x="162" y="270"/>
                  <a:pt x="162" y="269"/>
                </a:cubicBezTo>
                <a:cubicBezTo>
                  <a:pt x="162" y="268"/>
                  <a:pt x="162" y="266"/>
                  <a:pt x="161" y="265"/>
                </a:cubicBezTo>
                <a:cubicBezTo>
                  <a:pt x="179" y="250"/>
                  <a:pt x="179" y="250"/>
                  <a:pt x="179" y="250"/>
                </a:cubicBezTo>
                <a:cubicBezTo>
                  <a:pt x="181" y="249"/>
                  <a:pt x="181" y="247"/>
                  <a:pt x="181" y="245"/>
                </a:cubicBezTo>
                <a:cubicBezTo>
                  <a:pt x="174" y="223"/>
                  <a:pt x="174" y="223"/>
                  <a:pt x="174" y="223"/>
                </a:cubicBezTo>
                <a:cubicBezTo>
                  <a:pt x="177" y="221"/>
                  <a:pt x="179" y="217"/>
                  <a:pt x="179" y="212"/>
                </a:cubicBezTo>
                <a:cubicBezTo>
                  <a:pt x="179" y="212"/>
                  <a:pt x="179" y="211"/>
                  <a:pt x="179" y="211"/>
                </a:cubicBezTo>
                <a:cubicBezTo>
                  <a:pt x="190" y="206"/>
                  <a:pt x="190" y="206"/>
                  <a:pt x="190" y="206"/>
                </a:cubicBezTo>
                <a:cubicBezTo>
                  <a:pt x="193" y="209"/>
                  <a:pt x="197" y="211"/>
                  <a:pt x="201" y="211"/>
                </a:cubicBezTo>
                <a:cubicBezTo>
                  <a:pt x="209" y="211"/>
                  <a:pt x="216" y="204"/>
                  <a:pt x="216" y="196"/>
                </a:cubicBezTo>
                <a:cubicBezTo>
                  <a:pt x="216" y="188"/>
                  <a:pt x="209" y="181"/>
                  <a:pt x="201" y="181"/>
                </a:cubicBezTo>
                <a:cubicBezTo>
                  <a:pt x="199" y="181"/>
                  <a:pt x="198" y="181"/>
                  <a:pt x="197" y="182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7" y="123"/>
                  <a:pt x="147" y="121"/>
                  <a:pt x="147" y="119"/>
                </a:cubicBezTo>
                <a:cubicBezTo>
                  <a:pt x="147" y="111"/>
                  <a:pt x="140" y="104"/>
                  <a:pt x="132" y="104"/>
                </a:cubicBezTo>
                <a:cubicBezTo>
                  <a:pt x="128" y="104"/>
                  <a:pt x="124" y="106"/>
                  <a:pt x="121" y="109"/>
                </a:cubicBezTo>
                <a:cubicBezTo>
                  <a:pt x="104" y="104"/>
                  <a:pt x="104" y="104"/>
                  <a:pt x="104" y="104"/>
                </a:cubicBezTo>
                <a:cubicBezTo>
                  <a:pt x="126" y="81"/>
                  <a:pt x="154" y="64"/>
                  <a:pt x="186" y="55"/>
                </a:cubicBezTo>
                <a:cubicBezTo>
                  <a:pt x="198" y="85"/>
                  <a:pt x="198" y="85"/>
                  <a:pt x="198" y="85"/>
                </a:cubicBezTo>
                <a:cubicBezTo>
                  <a:pt x="196" y="88"/>
                  <a:pt x="195" y="91"/>
                  <a:pt x="195" y="94"/>
                </a:cubicBezTo>
                <a:cubicBezTo>
                  <a:pt x="195" y="102"/>
                  <a:pt x="201" y="109"/>
                  <a:pt x="209" y="109"/>
                </a:cubicBezTo>
                <a:cubicBezTo>
                  <a:pt x="210" y="109"/>
                  <a:pt x="211" y="109"/>
                  <a:pt x="212" y="109"/>
                </a:cubicBezTo>
                <a:cubicBezTo>
                  <a:pt x="238" y="141"/>
                  <a:pt x="238" y="141"/>
                  <a:pt x="238" y="141"/>
                </a:cubicBezTo>
                <a:cubicBezTo>
                  <a:pt x="237" y="143"/>
                  <a:pt x="237" y="145"/>
                  <a:pt x="237" y="147"/>
                </a:cubicBezTo>
                <a:cubicBezTo>
                  <a:pt x="237" y="155"/>
                  <a:pt x="243" y="162"/>
                  <a:pt x="252" y="162"/>
                </a:cubicBezTo>
                <a:cubicBezTo>
                  <a:pt x="260" y="162"/>
                  <a:pt x="266" y="155"/>
                  <a:pt x="266" y="147"/>
                </a:cubicBezTo>
                <a:cubicBezTo>
                  <a:pt x="266" y="145"/>
                  <a:pt x="266" y="143"/>
                  <a:pt x="265" y="141"/>
                </a:cubicBezTo>
                <a:cubicBezTo>
                  <a:pt x="292" y="109"/>
                  <a:pt x="292" y="109"/>
                  <a:pt x="292" y="109"/>
                </a:cubicBezTo>
                <a:cubicBezTo>
                  <a:pt x="293" y="110"/>
                  <a:pt x="295" y="110"/>
                  <a:pt x="297" y="110"/>
                </a:cubicBezTo>
                <a:cubicBezTo>
                  <a:pt x="305" y="110"/>
                  <a:pt x="312" y="103"/>
                  <a:pt x="312" y="95"/>
                </a:cubicBezTo>
                <a:cubicBezTo>
                  <a:pt x="312" y="89"/>
                  <a:pt x="308" y="84"/>
                  <a:pt x="303" y="82"/>
                </a:cubicBezTo>
                <a:cubicBezTo>
                  <a:pt x="305" y="66"/>
                  <a:pt x="305" y="66"/>
                  <a:pt x="305" y="66"/>
                </a:cubicBezTo>
                <a:cubicBezTo>
                  <a:pt x="319" y="73"/>
                  <a:pt x="332" y="81"/>
                  <a:pt x="344" y="91"/>
                </a:cubicBezTo>
                <a:cubicBezTo>
                  <a:pt x="347" y="94"/>
                  <a:pt x="352" y="94"/>
                  <a:pt x="355" y="90"/>
                </a:cubicBezTo>
                <a:cubicBezTo>
                  <a:pt x="358" y="87"/>
                  <a:pt x="358" y="82"/>
                  <a:pt x="354" y="79"/>
                </a:cubicBezTo>
                <a:cubicBezTo>
                  <a:pt x="319" y="49"/>
                  <a:pt x="276" y="34"/>
                  <a:pt x="230" y="34"/>
                </a:cubicBezTo>
                <a:cubicBezTo>
                  <a:pt x="124" y="34"/>
                  <a:pt x="38" y="120"/>
                  <a:pt x="38" y="227"/>
                </a:cubicBezTo>
                <a:cubicBezTo>
                  <a:pt x="38" y="333"/>
                  <a:pt x="124" y="419"/>
                  <a:pt x="230" y="419"/>
                </a:cubicBezTo>
                <a:cubicBezTo>
                  <a:pt x="337" y="419"/>
                  <a:pt x="423" y="333"/>
                  <a:pt x="423" y="227"/>
                </a:cubicBezTo>
                <a:cubicBezTo>
                  <a:pt x="423" y="180"/>
                  <a:pt x="407" y="138"/>
                  <a:pt x="378" y="103"/>
                </a:cubicBezTo>
                <a:cubicBezTo>
                  <a:pt x="375" y="99"/>
                  <a:pt x="370" y="99"/>
                  <a:pt x="366" y="102"/>
                </a:cubicBezTo>
                <a:close/>
                <a:moveTo>
                  <a:pt x="258" y="134"/>
                </a:moveTo>
                <a:cubicBezTo>
                  <a:pt x="256" y="133"/>
                  <a:pt x="254" y="132"/>
                  <a:pt x="252" y="132"/>
                </a:cubicBezTo>
                <a:cubicBezTo>
                  <a:pt x="249" y="132"/>
                  <a:pt x="247" y="133"/>
                  <a:pt x="245" y="134"/>
                </a:cubicBezTo>
                <a:cubicBezTo>
                  <a:pt x="221" y="104"/>
                  <a:pt x="221" y="104"/>
                  <a:pt x="221" y="104"/>
                </a:cubicBezTo>
                <a:cubicBezTo>
                  <a:pt x="222" y="103"/>
                  <a:pt x="223" y="101"/>
                  <a:pt x="223" y="100"/>
                </a:cubicBezTo>
                <a:cubicBezTo>
                  <a:pt x="283" y="100"/>
                  <a:pt x="283" y="100"/>
                  <a:pt x="283" y="100"/>
                </a:cubicBezTo>
                <a:cubicBezTo>
                  <a:pt x="283" y="101"/>
                  <a:pt x="284" y="102"/>
                  <a:pt x="284" y="103"/>
                </a:cubicBezTo>
                <a:lnTo>
                  <a:pt x="258" y="134"/>
                </a:lnTo>
                <a:close/>
                <a:moveTo>
                  <a:pt x="295" y="62"/>
                </a:moveTo>
                <a:cubicBezTo>
                  <a:pt x="293" y="81"/>
                  <a:pt x="293" y="81"/>
                  <a:pt x="293" y="81"/>
                </a:cubicBezTo>
                <a:cubicBezTo>
                  <a:pt x="288" y="82"/>
                  <a:pt x="285" y="86"/>
                  <a:pt x="283" y="90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3" y="89"/>
                  <a:pt x="223" y="88"/>
                  <a:pt x="223" y="88"/>
                </a:cubicBezTo>
                <a:cubicBezTo>
                  <a:pt x="266" y="53"/>
                  <a:pt x="266" y="53"/>
                  <a:pt x="266" y="53"/>
                </a:cubicBezTo>
                <a:cubicBezTo>
                  <a:pt x="276" y="55"/>
                  <a:pt x="286" y="58"/>
                  <a:pt x="295" y="62"/>
                </a:cubicBezTo>
                <a:close/>
                <a:moveTo>
                  <a:pt x="230" y="50"/>
                </a:moveTo>
                <a:cubicBezTo>
                  <a:pt x="238" y="50"/>
                  <a:pt x="245" y="50"/>
                  <a:pt x="253" y="51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14" y="80"/>
                  <a:pt x="212" y="79"/>
                  <a:pt x="209" y="79"/>
                </a:cubicBezTo>
                <a:cubicBezTo>
                  <a:pt x="208" y="79"/>
                  <a:pt x="207" y="80"/>
                  <a:pt x="206" y="80"/>
                </a:cubicBezTo>
                <a:cubicBezTo>
                  <a:pt x="196" y="53"/>
                  <a:pt x="196" y="53"/>
                  <a:pt x="196" y="53"/>
                </a:cubicBezTo>
                <a:cubicBezTo>
                  <a:pt x="207" y="51"/>
                  <a:pt x="219" y="50"/>
                  <a:pt x="230" y="50"/>
                </a:cubicBezTo>
                <a:close/>
                <a:moveTo>
                  <a:pt x="133" y="274"/>
                </a:moveTo>
                <a:cubicBezTo>
                  <a:pt x="115" y="290"/>
                  <a:pt x="115" y="290"/>
                  <a:pt x="115" y="290"/>
                </a:cubicBezTo>
                <a:cubicBezTo>
                  <a:pt x="97" y="254"/>
                  <a:pt x="97" y="254"/>
                  <a:pt x="97" y="254"/>
                </a:cubicBezTo>
                <a:cubicBezTo>
                  <a:pt x="99" y="251"/>
                  <a:pt x="101" y="248"/>
                  <a:pt x="101" y="244"/>
                </a:cubicBezTo>
                <a:cubicBezTo>
                  <a:pt x="101" y="243"/>
                  <a:pt x="101" y="243"/>
                  <a:pt x="101" y="242"/>
                </a:cubicBezTo>
                <a:cubicBezTo>
                  <a:pt x="115" y="237"/>
                  <a:pt x="115" y="237"/>
                  <a:pt x="115" y="237"/>
                </a:cubicBezTo>
                <a:cubicBezTo>
                  <a:pt x="118" y="239"/>
                  <a:pt x="122" y="241"/>
                  <a:pt x="126" y="241"/>
                </a:cubicBezTo>
                <a:cubicBezTo>
                  <a:pt x="127" y="241"/>
                  <a:pt x="127" y="241"/>
                  <a:pt x="128" y="241"/>
                </a:cubicBezTo>
                <a:cubicBezTo>
                  <a:pt x="136" y="259"/>
                  <a:pt x="136" y="259"/>
                  <a:pt x="136" y="259"/>
                </a:cubicBezTo>
                <a:cubicBezTo>
                  <a:pt x="134" y="261"/>
                  <a:pt x="132" y="265"/>
                  <a:pt x="132" y="269"/>
                </a:cubicBezTo>
                <a:cubicBezTo>
                  <a:pt x="132" y="271"/>
                  <a:pt x="133" y="273"/>
                  <a:pt x="133" y="274"/>
                </a:cubicBezTo>
                <a:close/>
                <a:moveTo>
                  <a:pt x="155" y="257"/>
                </a:moveTo>
                <a:cubicBezTo>
                  <a:pt x="153" y="255"/>
                  <a:pt x="150" y="254"/>
                  <a:pt x="147" y="254"/>
                </a:cubicBezTo>
                <a:cubicBezTo>
                  <a:pt x="147" y="254"/>
                  <a:pt x="146" y="254"/>
                  <a:pt x="145" y="254"/>
                </a:cubicBezTo>
                <a:cubicBezTo>
                  <a:pt x="137" y="237"/>
                  <a:pt x="137" y="237"/>
                  <a:pt x="137" y="237"/>
                </a:cubicBezTo>
                <a:cubicBezTo>
                  <a:pt x="139" y="234"/>
                  <a:pt x="141" y="230"/>
                  <a:pt x="141" y="227"/>
                </a:cubicBezTo>
                <a:cubicBezTo>
                  <a:pt x="141" y="226"/>
                  <a:pt x="141" y="226"/>
                  <a:pt x="141" y="226"/>
                </a:cubicBezTo>
                <a:cubicBezTo>
                  <a:pt x="153" y="221"/>
                  <a:pt x="153" y="221"/>
                  <a:pt x="153" y="221"/>
                </a:cubicBezTo>
                <a:cubicBezTo>
                  <a:pt x="156" y="224"/>
                  <a:pt x="160" y="226"/>
                  <a:pt x="164" y="227"/>
                </a:cubicBezTo>
                <a:cubicBezTo>
                  <a:pt x="170" y="244"/>
                  <a:pt x="170" y="244"/>
                  <a:pt x="170" y="244"/>
                </a:cubicBezTo>
                <a:lnTo>
                  <a:pt x="155" y="257"/>
                </a:lnTo>
                <a:close/>
                <a:moveTo>
                  <a:pt x="175" y="201"/>
                </a:moveTo>
                <a:cubicBezTo>
                  <a:pt x="173" y="199"/>
                  <a:pt x="169" y="197"/>
                  <a:pt x="165" y="197"/>
                </a:cubicBezTo>
                <a:cubicBezTo>
                  <a:pt x="157" y="197"/>
                  <a:pt x="150" y="204"/>
                  <a:pt x="150" y="212"/>
                </a:cubicBezTo>
                <a:cubicBezTo>
                  <a:pt x="137" y="217"/>
                  <a:pt x="137" y="217"/>
                  <a:pt x="137" y="217"/>
                </a:cubicBezTo>
                <a:cubicBezTo>
                  <a:pt x="134" y="214"/>
                  <a:pt x="130" y="212"/>
                  <a:pt x="126" y="212"/>
                </a:cubicBezTo>
                <a:cubicBezTo>
                  <a:pt x="125" y="212"/>
                  <a:pt x="125" y="212"/>
                  <a:pt x="124" y="212"/>
                </a:cubicBezTo>
                <a:cubicBezTo>
                  <a:pt x="109" y="180"/>
                  <a:pt x="109" y="180"/>
                  <a:pt x="109" y="180"/>
                </a:cubicBezTo>
                <a:cubicBezTo>
                  <a:pt x="110" y="179"/>
                  <a:pt x="111" y="178"/>
                  <a:pt x="112" y="177"/>
                </a:cubicBezTo>
                <a:cubicBezTo>
                  <a:pt x="186" y="197"/>
                  <a:pt x="186" y="197"/>
                  <a:pt x="186" y="197"/>
                </a:cubicBezTo>
                <a:cubicBezTo>
                  <a:pt x="186" y="197"/>
                  <a:pt x="186" y="197"/>
                  <a:pt x="186" y="197"/>
                </a:cubicBezTo>
                <a:lnTo>
                  <a:pt x="175" y="201"/>
                </a:lnTo>
                <a:close/>
                <a:moveTo>
                  <a:pt x="130" y="134"/>
                </a:moveTo>
                <a:cubicBezTo>
                  <a:pt x="131" y="134"/>
                  <a:pt x="131" y="134"/>
                  <a:pt x="132" y="134"/>
                </a:cubicBezTo>
                <a:cubicBezTo>
                  <a:pt x="135" y="134"/>
                  <a:pt x="137" y="133"/>
                  <a:pt x="139" y="132"/>
                </a:cubicBezTo>
                <a:cubicBezTo>
                  <a:pt x="188" y="187"/>
                  <a:pt x="188" y="187"/>
                  <a:pt x="188" y="187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4" y="164"/>
                  <a:pt x="113" y="161"/>
                  <a:pt x="111" y="159"/>
                </a:cubicBezTo>
                <a:lnTo>
                  <a:pt x="130" y="134"/>
                </a:lnTo>
                <a:close/>
                <a:moveTo>
                  <a:pt x="96" y="112"/>
                </a:moveTo>
                <a:cubicBezTo>
                  <a:pt x="118" y="119"/>
                  <a:pt x="118" y="119"/>
                  <a:pt x="118" y="119"/>
                </a:cubicBezTo>
                <a:cubicBezTo>
                  <a:pt x="118" y="119"/>
                  <a:pt x="117" y="119"/>
                  <a:pt x="117" y="119"/>
                </a:cubicBezTo>
                <a:cubicBezTo>
                  <a:pt x="117" y="123"/>
                  <a:pt x="119" y="126"/>
                  <a:pt x="121" y="129"/>
                </a:cubicBezTo>
                <a:cubicBezTo>
                  <a:pt x="102" y="154"/>
                  <a:pt x="102" y="154"/>
                  <a:pt x="102" y="154"/>
                </a:cubicBezTo>
                <a:cubicBezTo>
                  <a:pt x="101" y="154"/>
                  <a:pt x="100" y="154"/>
                  <a:pt x="100" y="154"/>
                </a:cubicBezTo>
                <a:cubicBezTo>
                  <a:pt x="95" y="154"/>
                  <a:pt x="90" y="157"/>
                  <a:pt x="88" y="160"/>
                </a:cubicBezTo>
                <a:cubicBezTo>
                  <a:pt x="69" y="155"/>
                  <a:pt x="69" y="155"/>
                  <a:pt x="69" y="155"/>
                </a:cubicBezTo>
                <a:cubicBezTo>
                  <a:pt x="76" y="139"/>
                  <a:pt x="85" y="125"/>
                  <a:pt x="96" y="112"/>
                </a:cubicBezTo>
                <a:close/>
                <a:moveTo>
                  <a:pt x="65" y="165"/>
                </a:moveTo>
                <a:cubicBezTo>
                  <a:pt x="85" y="170"/>
                  <a:pt x="85" y="170"/>
                  <a:pt x="85" y="170"/>
                </a:cubicBezTo>
                <a:cubicBezTo>
                  <a:pt x="85" y="178"/>
                  <a:pt x="92" y="184"/>
                  <a:pt x="99" y="184"/>
                </a:cubicBezTo>
                <a:cubicBezTo>
                  <a:pt x="115" y="216"/>
                  <a:pt x="115" y="216"/>
                  <a:pt x="115" y="216"/>
                </a:cubicBezTo>
                <a:cubicBezTo>
                  <a:pt x="113" y="219"/>
                  <a:pt x="111" y="223"/>
                  <a:pt x="111" y="227"/>
                </a:cubicBezTo>
                <a:cubicBezTo>
                  <a:pt x="111" y="227"/>
                  <a:pt x="111" y="227"/>
                  <a:pt x="111" y="227"/>
                </a:cubicBezTo>
                <a:cubicBezTo>
                  <a:pt x="96" y="233"/>
                  <a:pt x="96" y="233"/>
                  <a:pt x="96" y="233"/>
                </a:cubicBezTo>
                <a:cubicBezTo>
                  <a:pt x="94" y="231"/>
                  <a:pt x="90" y="229"/>
                  <a:pt x="86" y="229"/>
                </a:cubicBezTo>
                <a:cubicBezTo>
                  <a:pt x="86" y="229"/>
                  <a:pt x="85" y="229"/>
                  <a:pt x="85" y="229"/>
                </a:cubicBezTo>
                <a:cubicBezTo>
                  <a:pt x="60" y="178"/>
                  <a:pt x="60" y="178"/>
                  <a:pt x="60" y="178"/>
                </a:cubicBezTo>
                <a:cubicBezTo>
                  <a:pt x="62" y="174"/>
                  <a:pt x="63" y="169"/>
                  <a:pt x="65" y="165"/>
                </a:cubicBezTo>
                <a:close/>
                <a:moveTo>
                  <a:pt x="54" y="227"/>
                </a:moveTo>
                <a:cubicBezTo>
                  <a:pt x="54" y="215"/>
                  <a:pt x="55" y="204"/>
                  <a:pt x="57" y="19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73" y="236"/>
                  <a:pt x="71" y="240"/>
                  <a:pt x="71" y="244"/>
                </a:cubicBezTo>
                <a:cubicBezTo>
                  <a:pt x="71" y="252"/>
                  <a:pt x="78" y="259"/>
                  <a:pt x="86" y="259"/>
                </a:cubicBezTo>
                <a:cubicBezTo>
                  <a:pt x="87" y="259"/>
                  <a:pt x="88" y="258"/>
                  <a:pt x="88" y="258"/>
                </a:cubicBezTo>
                <a:cubicBezTo>
                  <a:pt x="109" y="300"/>
                  <a:pt x="109" y="300"/>
                  <a:pt x="109" y="300"/>
                </a:cubicBezTo>
                <a:cubicBezTo>
                  <a:pt x="109" y="302"/>
                  <a:pt x="110" y="302"/>
                  <a:pt x="111" y="303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80" y="361"/>
                  <a:pt x="180" y="361"/>
                  <a:pt x="180" y="361"/>
                </a:cubicBezTo>
                <a:cubicBezTo>
                  <a:pt x="176" y="364"/>
                  <a:pt x="174" y="368"/>
                  <a:pt x="174" y="372"/>
                </a:cubicBezTo>
                <a:cubicBezTo>
                  <a:pt x="174" y="380"/>
                  <a:pt x="179" y="385"/>
                  <a:pt x="185" y="387"/>
                </a:cubicBezTo>
                <a:cubicBezTo>
                  <a:pt x="186" y="398"/>
                  <a:pt x="186" y="398"/>
                  <a:pt x="186" y="398"/>
                </a:cubicBezTo>
                <a:cubicBezTo>
                  <a:pt x="110" y="378"/>
                  <a:pt x="54" y="309"/>
                  <a:pt x="54" y="227"/>
                </a:cubicBezTo>
                <a:close/>
                <a:moveTo>
                  <a:pt x="179" y="331"/>
                </a:moveTo>
                <a:cubicBezTo>
                  <a:pt x="247" y="351"/>
                  <a:pt x="247" y="351"/>
                  <a:pt x="247" y="351"/>
                </a:cubicBezTo>
                <a:cubicBezTo>
                  <a:pt x="247" y="351"/>
                  <a:pt x="247" y="351"/>
                  <a:pt x="247" y="351"/>
                </a:cubicBezTo>
                <a:cubicBezTo>
                  <a:pt x="201" y="364"/>
                  <a:pt x="201" y="364"/>
                  <a:pt x="201" y="364"/>
                </a:cubicBezTo>
                <a:cubicBezTo>
                  <a:pt x="198" y="360"/>
                  <a:pt x="194" y="358"/>
                  <a:pt x="189" y="358"/>
                </a:cubicBezTo>
                <a:lnTo>
                  <a:pt x="179" y="331"/>
                </a:lnTo>
                <a:close/>
                <a:moveTo>
                  <a:pt x="221" y="403"/>
                </a:moveTo>
                <a:cubicBezTo>
                  <a:pt x="213" y="403"/>
                  <a:pt x="205" y="402"/>
                  <a:pt x="197" y="400"/>
                </a:cubicBezTo>
                <a:cubicBezTo>
                  <a:pt x="195" y="386"/>
                  <a:pt x="195" y="386"/>
                  <a:pt x="195" y="386"/>
                </a:cubicBezTo>
                <a:cubicBezTo>
                  <a:pt x="200" y="383"/>
                  <a:pt x="203" y="379"/>
                  <a:pt x="203" y="374"/>
                </a:cubicBezTo>
                <a:cubicBezTo>
                  <a:pt x="250" y="361"/>
                  <a:pt x="250" y="361"/>
                  <a:pt x="250" y="361"/>
                </a:cubicBezTo>
                <a:cubicBezTo>
                  <a:pt x="251" y="361"/>
                  <a:pt x="251" y="361"/>
                  <a:pt x="251" y="361"/>
                </a:cubicBezTo>
                <a:lnTo>
                  <a:pt x="221" y="403"/>
                </a:lnTo>
                <a:close/>
                <a:moveTo>
                  <a:pt x="352" y="308"/>
                </a:moveTo>
                <a:cubicBezTo>
                  <a:pt x="349" y="308"/>
                  <a:pt x="346" y="309"/>
                  <a:pt x="343" y="311"/>
                </a:cubicBezTo>
                <a:cubicBezTo>
                  <a:pt x="320" y="294"/>
                  <a:pt x="320" y="294"/>
                  <a:pt x="320" y="294"/>
                </a:cubicBezTo>
                <a:cubicBezTo>
                  <a:pt x="339" y="276"/>
                  <a:pt x="339" y="276"/>
                  <a:pt x="339" y="276"/>
                </a:cubicBezTo>
                <a:cubicBezTo>
                  <a:pt x="341" y="277"/>
                  <a:pt x="342" y="277"/>
                  <a:pt x="344" y="277"/>
                </a:cubicBezTo>
                <a:cubicBezTo>
                  <a:pt x="348" y="277"/>
                  <a:pt x="351" y="276"/>
                  <a:pt x="353" y="274"/>
                </a:cubicBezTo>
                <a:cubicBezTo>
                  <a:pt x="365" y="283"/>
                  <a:pt x="365" y="283"/>
                  <a:pt x="365" y="283"/>
                </a:cubicBezTo>
                <a:cubicBezTo>
                  <a:pt x="365" y="285"/>
                  <a:pt x="364" y="286"/>
                  <a:pt x="364" y="288"/>
                </a:cubicBezTo>
                <a:cubicBezTo>
                  <a:pt x="364" y="291"/>
                  <a:pt x="365" y="293"/>
                  <a:pt x="367" y="296"/>
                </a:cubicBezTo>
                <a:cubicBezTo>
                  <a:pt x="357" y="308"/>
                  <a:pt x="357" y="308"/>
                  <a:pt x="357" y="308"/>
                </a:cubicBezTo>
                <a:cubicBezTo>
                  <a:pt x="356" y="308"/>
                  <a:pt x="354" y="308"/>
                  <a:pt x="352" y="308"/>
                </a:cubicBezTo>
                <a:close/>
                <a:moveTo>
                  <a:pt x="362" y="345"/>
                </a:moveTo>
                <a:cubicBezTo>
                  <a:pt x="360" y="335"/>
                  <a:pt x="360" y="335"/>
                  <a:pt x="360" y="335"/>
                </a:cubicBezTo>
                <a:cubicBezTo>
                  <a:pt x="364" y="333"/>
                  <a:pt x="367" y="328"/>
                  <a:pt x="367" y="322"/>
                </a:cubicBezTo>
                <a:cubicBezTo>
                  <a:pt x="367" y="320"/>
                  <a:pt x="366" y="317"/>
                  <a:pt x="365" y="315"/>
                </a:cubicBezTo>
                <a:cubicBezTo>
                  <a:pt x="375" y="302"/>
                  <a:pt x="375" y="302"/>
                  <a:pt x="375" y="302"/>
                </a:cubicBezTo>
                <a:cubicBezTo>
                  <a:pt x="376" y="302"/>
                  <a:pt x="378" y="302"/>
                  <a:pt x="379" y="302"/>
                </a:cubicBezTo>
                <a:cubicBezTo>
                  <a:pt x="382" y="302"/>
                  <a:pt x="385" y="302"/>
                  <a:pt x="387" y="300"/>
                </a:cubicBezTo>
                <a:cubicBezTo>
                  <a:pt x="390" y="302"/>
                  <a:pt x="390" y="302"/>
                  <a:pt x="390" y="302"/>
                </a:cubicBezTo>
                <a:cubicBezTo>
                  <a:pt x="383" y="318"/>
                  <a:pt x="373" y="332"/>
                  <a:pt x="362" y="345"/>
                </a:cubicBezTo>
                <a:close/>
                <a:moveTo>
                  <a:pt x="394" y="293"/>
                </a:moveTo>
                <a:cubicBezTo>
                  <a:pt x="393" y="292"/>
                  <a:pt x="393" y="292"/>
                  <a:pt x="393" y="292"/>
                </a:cubicBezTo>
                <a:cubicBezTo>
                  <a:pt x="394" y="291"/>
                  <a:pt x="394" y="289"/>
                  <a:pt x="394" y="288"/>
                </a:cubicBezTo>
                <a:cubicBezTo>
                  <a:pt x="394" y="284"/>
                  <a:pt x="393" y="281"/>
                  <a:pt x="391" y="279"/>
                </a:cubicBezTo>
                <a:cubicBezTo>
                  <a:pt x="403" y="262"/>
                  <a:pt x="403" y="262"/>
                  <a:pt x="403" y="262"/>
                </a:cubicBezTo>
                <a:cubicBezTo>
                  <a:pt x="401" y="273"/>
                  <a:pt x="398" y="283"/>
                  <a:pt x="394" y="293"/>
                </a:cubicBezTo>
                <a:close/>
                <a:moveTo>
                  <a:pt x="406" y="241"/>
                </a:moveTo>
                <a:cubicBezTo>
                  <a:pt x="383" y="273"/>
                  <a:pt x="383" y="273"/>
                  <a:pt x="383" y="273"/>
                </a:cubicBezTo>
                <a:cubicBezTo>
                  <a:pt x="382" y="273"/>
                  <a:pt x="381" y="273"/>
                  <a:pt x="379" y="273"/>
                </a:cubicBezTo>
                <a:cubicBezTo>
                  <a:pt x="376" y="273"/>
                  <a:pt x="374" y="274"/>
                  <a:pt x="371" y="275"/>
                </a:cubicBezTo>
                <a:cubicBezTo>
                  <a:pt x="359" y="266"/>
                  <a:pt x="359" y="266"/>
                  <a:pt x="359" y="266"/>
                </a:cubicBezTo>
                <a:cubicBezTo>
                  <a:pt x="359" y="265"/>
                  <a:pt x="359" y="264"/>
                  <a:pt x="359" y="263"/>
                </a:cubicBezTo>
                <a:cubicBezTo>
                  <a:pt x="359" y="254"/>
                  <a:pt x="352" y="248"/>
                  <a:pt x="344" y="248"/>
                </a:cubicBezTo>
                <a:cubicBezTo>
                  <a:pt x="344" y="248"/>
                  <a:pt x="343" y="248"/>
                  <a:pt x="343" y="248"/>
                </a:cubicBezTo>
                <a:cubicBezTo>
                  <a:pt x="334" y="234"/>
                  <a:pt x="334" y="234"/>
                  <a:pt x="334" y="234"/>
                </a:cubicBezTo>
                <a:cubicBezTo>
                  <a:pt x="371" y="222"/>
                  <a:pt x="371" y="222"/>
                  <a:pt x="371" y="222"/>
                </a:cubicBezTo>
                <a:cubicBezTo>
                  <a:pt x="374" y="225"/>
                  <a:pt x="378" y="227"/>
                  <a:pt x="382" y="227"/>
                </a:cubicBezTo>
                <a:cubicBezTo>
                  <a:pt x="385" y="227"/>
                  <a:pt x="389" y="225"/>
                  <a:pt x="391" y="223"/>
                </a:cubicBezTo>
                <a:cubicBezTo>
                  <a:pt x="407" y="230"/>
                  <a:pt x="407" y="230"/>
                  <a:pt x="407" y="230"/>
                </a:cubicBezTo>
                <a:cubicBezTo>
                  <a:pt x="407" y="234"/>
                  <a:pt x="407" y="238"/>
                  <a:pt x="406" y="241"/>
                </a:cubicBezTo>
                <a:close/>
                <a:moveTo>
                  <a:pt x="407" y="219"/>
                </a:moveTo>
                <a:cubicBezTo>
                  <a:pt x="396" y="214"/>
                  <a:pt x="396" y="214"/>
                  <a:pt x="396" y="214"/>
                </a:cubicBezTo>
                <a:cubicBezTo>
                  <a:pt x="396" y="214"/>
                  <a:pt x="397" y="213"/>
                  <a:pt x="397" y="212"/>
                </a:cubicBezTo>
                <a:cubicBezTo>
                  <a:pt x="397" y="205"/>
                  <a:pt x="391" y="199"/>
                  <a:pt x="385" y="197"/>
                </a:cubicBezTo>
                <a:cubicBezTo>
                  <a:pt x="379" y="161"/>
                  <a:pt x="379" y="161"/>
                  <a:pt x="379" y="161"/>
                </a:cubicBezTo>
                <a:cubicBezTo>
                  <a:pt x="392" y="156"/>
                  <a:pt x="392" y="156"/>
                  <a:pt x="392" y="156"/>
                </a:cubicBezTo>
                <a:cubicBezTo>
                  <a:pt x="401" y="175"/>
                  <a:pt x="406" y="197"/>
                  <a:pt x="407" y="219"/>
                </a:cubicBezTo>
                <a:close/>
                <a:moveTo>
                  <a:pt x="445" y="331"/>
                </a:moveTo>
                <a:cubicBezTo>
                  <a:pt x="437" y="331"/>
                  <a:pt x="430" y="338"/>
                  <a:pt x="430" y="346"/>
                </a:cubicBezTo>
                <a:cubicBezTo>
                  <a:pt x="430" y="354"/>
                  <a:pt x="437" y="361"/>
                  <a:pt x="445" y="361"/>
                </a:cubicBezTo>
                <a:cubicBezTo>
                  <a:pt x="453" y="361"/>
                  <a:pt x="460" y="354"/>
                  <a:pt x="460" y="346"/>
                </a:cubicBezTo>
                <a:cubicBezTo>
                  <a:pt x="460" y="338"/>
                  <a:pt x="453" y="331"/>
                  <a:pt x="445" y="331"/>
                </a:cubicBezTo>
                <a:close/>
                <a:moveTo>
                  <a:pt x="332" y="169"/>
                </a:moveTo>
                <a:cubicBezTo>
                  <a:pt x="324" y="169"/>
                  <a:pt x="317" y="176"/>
                  <a:pt x="317" y="184"/>
                </a:cubicBezTo>
                <a:cubicBezTo>
                  <a:pt x="317" y="192"/>
                  <a:pt x="324" y="199"/>
                  <a:pt x="332" y="199"/>
                </a:cubicBezTo>
                <a:cubicBezTo>
                  <a:pt x="340" y="199"/>
                  <a:pt x="347" y="192"/>
                  <a:pt x="347" y="184"/>
                </a:cubicBezTo>
                <a:cubicBezTo>
                  <a:pt x="347" y="176"/>
                  <a:pt x="340" y="169"/>
                  <a:pt x="332" y="16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/>
          <a:lstStyle/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865732-7616-4E7C-AC8F-02B3A242BFD9}"/>
              </a:ext>
            </a:extLst>
          </p:cNvPr>
          <p:cNvGrpSpPr/>
          <p:nvPr/>
        </p:nvGrpSpPr>
        <p:grpSpPr>
          <a:xfrm flipH="1">
            <a:off x="4860032" y="2174906"/>
            <a:ext cx="710440" cy="511560"/>
            <a:chOff x="3249613" y="646113"/>
            <a:chExt cx="1060450" cy="763588"/>
          </a:xfrm>
          <a:solidFill>
            <a:schemeClr val="accent1"/>
          </a:solidFill>
        </p:grpSpPr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AB0698D-B263-4EC2-989F-49E1A4111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5" y="1282700"/>
              <a:ext cx="1588" cy="7938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0 h 5"/>
                <a:gd name="T6" fmla="*/ 0 w 1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lnTo>
                    <a:pt x="1" y="5"/>
                  </a:lnTo>
                  <a:lnTo>
                    <a:pt x="1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AC7B774-DB34-44E9-931E-1BD0D5D8E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9363" y="1154113"/>
              <a:ext cx="254000" cy="255588"/>
            </a:xfrm>
            <a:custGeom>
              <a:avLst/>
              <a:gdLst>
                <a:gd name="T0" fmla="*/ 80 w 160"/>
                <a:gd name="T1" fmla="*/ 0 h 161"/>
                <a:gd name="T2" fmla="*/ 60 w 160"/>
                <a:gd name="T3" fmla="*/ 3 h 161"/>
                <a:gd name="T4" fmla="*/ 40 w 160"/>
                <a:gd name="T5" fmla="*/ 12 h 161"/>
                <a:gd name="T6" fmla="*/ 24 w 160"/>
                <a:gd name="T7" fmla="*/ 24 h 161"/>
                <a:gd name="T8" fmla="*/ 12 w 160"/>
                <a:gd name="T9" fmla="*/ 41 h 161"/>
                <a:gd name="T10" fmla="*/ 3 w 160"/>
                <a:gd name="T11" fmla="*/ 59 h 161"/>
                <a:gd name="T12" fmla="*/ 0 w 160"/>
                <a:gd name="T13" fmla="*/ 81 h 161"/>
                <a:gd name="T14" fmla="*/ 3 w 160"/>
                <a:gd name="T15" fmla="*/ 102 h 161"/>
                <a:gd name="T16" fmla="*/ 12 w 160"/>
                <a:gd name="T17" fmla="*/ 121 h 161"/>
                <a:gd name="T18" fmla="*/ 24 w 160"/>
                <a:gd name="T19" fmla="*/ 137 h 161"/>
                <a:gd name="T20" fmla="*/ 40 w 160"/>
                <a:gd name="T21" fmla="*/ 150 h 161"/>
                <a:gd name="T22" fmla="*/ 60 w 160"/>
                <a:gd name="T23" fmla="*/ 158 h 161"/>
                <a:gd name="T24" fmla="*/ 80 w 160"/>
                <a:gd name="T25" fmla="*/ 161 h 161"/>
                <a:gd name="T26" fmla="*/ 102 w 160"/>
                <a:gd name="T27" fmla="*/ 158 h 161"/>
                <a:gd name="T28" fmla="*/ 121 w 160"/>
                <a:gd name="T29" fmla="*/ 150 h 161"/>
                <a:gd name="T30" fmla="*/ 137 w 160"/>
                <a:gd name="T31" fmla="*/ 137 h 161"/>
                <a:gd name="T32" fmla="*/ 150 w 160"/>
                <a:gd name="T33" fmla="*/ 121 h 161"/>
                <a:gd name="T34" fmla="*/ 157 w 160"/>
                <a:gd name="T35" fmla="*/ 102 h 161"/>
                <a:gd name="T36" fmla="*/ 160 w 160"/>
                <a:gd name="T37" fmla="*/ 81 h 161"/>
                <a:gd name="T38" fmla="*/ 157 w 160"/>
                <a:gd name="T39" fmla="*/ 59 h 161"/>
                <a:gd name="T40" fmla="*/ 150 w 160"/>
                <a:gd name="T41" fmla="*/ 41 h 161"/>
                <a:gd name="T42" fmla="*/ 137 w 160"/>
                <a:gd name="T43" fmla="*/ 24 h 161"/>
                <a:gd name="T44" fmla="*/ 121 w 160"/>
                <a:gd name="T45" fmla="*/ 12 h 161"/>
                <a:gd name="T46" fmla="*/ 102 w 160"/>
                <a:gd name="T47" fmla="*/ 3 h 161"/>
                <a:gd name="T48" fmla="*/ 80 w 160"/>
                <a:gd name="T49" fmla="*/ 0 h 161"/>
                <a:gd name="T50" fmla="*/ 80 w 160"/>
                <a:gd name="T51" fmla="*/ 112 h 161"/>
                <a:gd name="T52" fmla="*/ 68 w 160"/>
                <a:gd name="T53" fmla="*/ 110 h 161"/>
                <a:gd name="T54" fmla="*/ 57 w 160"/>
                <a:gd name="T55" fmla="*/ 103 h 161"/>
                <a:gd name="T56" fmla="*/ 51 w 160"/>
                <a:gd name="T57" fmla="*/ 94 h 161"/>
                <a:gd name="T58" fmla="*/ 48 w 160"/>
                <a:gd name="T59" fmla="*/ 81 h 161"/>
                <a:gd name="T60" fmla="*/ 51 w 160"/>
                <a:gd name="T61" fmla="*/ 69 h 161"/>
                <a:gd name="T62" fmla="*/ 57 w 160"/>
                <a:gd name="T63" fmla="*/ 58 h 161"/>
                <a:gd name="T64" fmla="*/ 68 w 160"/>
                <a:gd name="T65" fmla="*/ 51 h 161"/>
                <a:gd name="T66" fmla="*/ 80 w 160"/>
                <a:gd name="T67" fmla="*/ 49 h 161"/>
                <a:gd name="T68" fmla="*/ 93 w 160"/>
                <a:gd name="T69" fmla="*/ 51 h 161"/>
                <a:gd name="T70" fmla="*/ 103 w 160"/>
                <a:gd name="T71" fmla="*/ 58 h 161"/>
                <a:gd name="T72" fmla="*/ 110 w 160"/>
                <a:gd name="T73" fmla="*/ 69 h 161"/>
                <a:gd name="T74" fmla="*/ 113 w 160"/>
                <a:gd name="T75" fmla="*/ 81 h 161"/>
                <a:gd name="T76" fmla="*/ 110 w 160"/>
                <a:gd name="T77" fmla="*/ 94 h 161"/>
                <a:gd name="T78" fmla="*/ 103 w 160"/>
                <a:gd name="T79" fmla="*/ 103 h 161"/>
                <a:gd name="T80" fmla="*/ 93 w 160"/>
                <a:gd name="T81" fmla="*/ 110 h 161"/>
                <a:gd name="T82" fmla="*/ 80 w 160"/>
                <a:gd name="T83" fmla="*/ 11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0" h="161">
                  <a:moveTo>
                    <a:pt x="80" y="0"/>
                  </a:moveTo>
                  <a:lnTo>
                    <a:pt x="60" y="3"/>
                  </a:lnTo>
                  <a:lnTo>
                    <a:pt x="40" y="12"/>
                  </a:lnTo>
                  <a:lnTo>
                    <a:pt x="24" y="24"/>
                  </a:lnTo>
                  <a:lnTo>
                    <a:pt x="12" y="41"/>
                  </a:lnTo>
                  <a:lnTo>
                    <a:pt x="3" y="59"/>
                  </a:lnTo>
                  <a:lnTo>
                    <a:pt x="0" y="81"/>
                  </a:lnTo>
                  <a:lnTo>
                    <a:pt x="3" y="102"/>
                  </a:lnTo>
                  <a:lnTo>
                    <a:pt x="12" y="121"/>
                  </a:lnTo>
                  <a:lnTo>
                    <a:pt x="24" y="137"/>
                  </a:lnTo>
                  <a:lnTo>
                    <a:pt x="40" y="150"/>
                  </a:lnTo>
                  <a:lnTo>
                    <a:pt x="60" y="158"/>
                  </a:lnTo>
                  <a:lnTo>
                    <a:pt x="80" y="161"/>
                  </a:lnTo>
                  <a:lnTo>
                    <a:pt x="102" y="158"/>
                  </a:lnTo>
                  <a:lnTo>
                    <a:pt x="121" y="150"/>
                  </a:lnTo>
                  <a:lnTo>
                    <a:pt x="137" y="137"/>
                  </a:lnTo>
                  <a:lnTo>
                    <a:pt x="150" y="121"/>
                  </a:lnTo>
                  <a:lnTo>
                    <a:pt x="157" y="102"/>
                  </a:lnTo>
                  <a:lnTo>
                    <a:pt x="160" y="81"/>
                  </a:lnTo>
                  <a:lnTo>
                    <a:pt x="157" y="59"/>
                  </a:lnTo>
                  <a:lnTo>
                    <a:pt x="150" y="41"/>
                  </a:lnTo>
                  <a:lnTo>
                    <a:pt x="137" y="24"/>
                  </a:lnTo>
                  <a:lnTo>
                    <a:pt x="121" y="12"/>
                  </a:lnTo>
                  <a:lnTo>
                    <a:pt x="102" y="3"/>
                  </a:lnTo>
                  <a:lnTo>
                    <a:pt x="80" y="0"/>
                  </a:lnTo>
                  <a:close/>
                  <a:moveTo>
                    <a:pt x="80" y="112"/>
                  </a:moveTo>
                  <a:lnTo>
                    <a:pt x="68" y="110"/>
                  </a:lnTo>
                  <a:lnTo>
                    <a:pt x="57" y="103"/>
                  </a:lnTo>
                  <a:lnTo>
                    <a:pt x="51" y="94"/>
                  </a:lnTo>
                  <a:lnTo>
                    <a:pt x="48" y="81"/>
                  </a:lnTo>
                  <a:lnTo>
                    <a:pt x="51" y="69"/>
                  </a:lnTo>
                  <a:lnTo>
                    <a:pt x="57" y="58"/>
                  </a:lnTo>
                  <a:lnTo>
                    <a:pt x="68" y="51"/>
                  </a:lnTo>
                  <a:lnTo>
                    <a:pt x="80" y="49"/>
                  </a:lnTo>
                  <a:lnTo>
                    <a:pt x="93" y="51"/>
                  </a:lnTo>
                  <a:lnTo>
                    <a:pt x="103" y="58"/>
                  </a:lnTo>
                  <a:lnTo>
                    <a:pt x="110" y="69"/>
                  </a:lnTo>
                  <a:lnTo>
                    <a:pt x="113" y="81"/>
                  </a:lnTo>
                  <a:lnTo>
                    <a:pt x="110" y="94"/>
                  </a:lnTo>
                  <a:lnTo>
                    <a:pt x="103" y="103"/>
                  </a:lnTo>
                  <a:lnTo>
                    <a:pt x="93" y="110"/>
                  </a:lnTo>
                  <a:lnTo>
                    <a:pt x="80" y="1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F166547C-5BB1-4F1E-A4BE-17CBA976B6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6613" y="1154113"/>
              <a:ext cx="255588" cy="255588"/>
            </a:xfrm>
            <a:custGeom>
              <a:avLst/>
              <a:gdLst>
                <a:gd name="T0" fmla="*/ 80 w 161"/>
                <a:gd name="T1" fmla="*/ 0 h 161"/>
                <a:gd name="T2" fmla="*/ 59 w 161"/>
                <a:gd name="T3" fmla="*/ 3 h 161"/>
                <a:gd name="T4" fmla="*/ 40 w 161"/>
                <a:gd name="T5" fmla="*/ 12 h 161"/>
                <a:gd name="T6" fmla="*/ 23 w 161"/>
                <a:gd name="T7" fmla="*/ 24 h 161"/>
                <a:gd name="T8" fmla="*/ 11 w 161"/>
                <a:gd name="T9" fmla="*/ 41 h 161"/>
                <a:gd name="T10" fmla="*/ 3 w 161"/>
                <a:gd name="T11" fmla="*/ 59 h 161"/>
                <a:gd name="T12" fmla="*/ 0 w 161"/>
                <a:gd name="T13" fmla="*/ 81 h 161"/>
                <a:gd name="T14" fmla="*/ 3 w 161"/>
                <a:gd name="T15" fmla="*/ 102 h 161"/>
                <a:gd name="T16" fmla="*/ 11 w 161"/>
                <a:gd name="T17" fmla="*/ 121 h 161"/>
                <a:gd name="T18" fmla="*/ 23 w 161"/>
                <a:gd name="T19" fmla="*/ 137 h 161"/>
                <a:gd name="T20" fmla="*/ 40 w 161"/>
                <a:gd name="T21" fmla="*/ 150 h 161"/>
                <a:gd name="T22" fmla="*/ 59 w 161"/>
                <a:gd name="T23" fmla="*/ 158 h 161"/>
                <a:gd name="T24" fmla="*/ 80 w 161"/>
                <a:gd name="T25" fmla="*/ 161 h 161"/>
                <a:gd name="T26" fmla="*/ 101 w 161"/>
                <a:gd name="T27" fmla="*/ 158 h 161"/>
                <a:gd name="T28" fmla="*/ 120 w 161"/>
                <a:gd name="T29" fmla="*/ 150 h 161"/>
                <a:gd name="T30" fmla="*/ 137 w 161"/>
                <a:gd name="T31" fmla="*/ 137 h 161"/>
                <a:gd name="T32" fmla="*/ 149 w 161"/>
                <a:gd name="T33" fmla="*/ 121 h 161"/>
                <a:gd name="T34" fmla="*/ 157 w 161"/>
                <a:gd name="T35" fmla="*/ 102 h 161"/>
                <a:gd name="T36" fmla="*/ 161 w 161"/>
                <a:gd name="T37" fmla="*/ 81 h 161"/>
                <a:gd name="T38" fmla="*/ 157 w 161"/>
                <a:gd name="T39" fmla="*/ 59 h 161"/>
                <a:gd name="T40" fmla="*/ 149 w 161"/>
                <a:gd name="T41" fmla="*/ 41 h 161"/>
                <a:gd name="T42" fmla="*/ 137 w 161"/>
                <a:gd name="T43" fmla="*/ 24 h 161"/>
                <a:gd name="T44" fmla="*/ 120 w 161"/>
                <a:gd name="T45" fmla="*/ 12 h 161"/>
                <a:gd name="T46" fmla="*/ 101 w 161"/>
                <a:gd name="T47" fmla="*/ 3 h 161"/>
                <a:gd name="T48" fmla="*/ 80 w 161"/>
                <a:gd name="T49" fmla="*/ 0 h 161"/>
                <a:gd name="T50" fmla="*/ 80 w 161"/>
                <a:gd name="T51" fmla="*/ 112 h 161"/>
                <a:gd name="T52" fmla="*/ 67 w 161"/>
                <a:gd name="T53" fmla="*/ 110 h 161"/>
                <a:gd name="T54" fmla="*/ 58 w 161"/>
                <a:gd name="T55" fmla="*/ 103 h 161"/>
                <a:gd name="T56" fmla="*/ 50 w 161"/>
                <a:gd name="T57" fmla="*/ 94 h 161"/>
                <a:gd name="T58" fmla="*/ 48 w 161"/>
                <a:gd name="T59" fmla="*/ 81 h 161"/>
                <a:gd name="T60" fmla="*/ 50 w 161"/>
                <a:gd name="T61" fmla="*/ 69 h 161"/>
                <a:gd name="T62" fmla="*/ 58 w 161"/>
                <a:gd name="T63" fmla="*/ 58 h 161"/>
                <a:gd name="T64" fmla="*/ 67 w 161"/>
                <a:gd name="T65" fmla="*/ 51 h 161"/>
                <a:gd name="T66" fmla="*/ 80 w 161"/>
                <a:gd name="T67" fmla="*/ 49 h 161"/>
                <a:gd name="T68" fmla="*/ 92 w 161"/>
                <a:gd name="T69" fmla="*/ 51 h 161"/>
                <a:gd name="T70" fmla="*/ 102 w 161"/>
                <a:gd name="T71" fmla="*/ 58 h 161"/>
                <a:gd name="T72" fmla="*/ 110 w 161"/>
                <a:gd name="T73" fmla="*/ 69 h 161"/>
                <a:gd name="T74" fmla="*/ 112 w 161"/>
                <a:gd name="T75" fmla="*/ 81 h 161"/>
                <a:gd name="T76" fmla="*/ 110 w 161"/>
                <a:gd name="T77" fmla="*/ 94 h 161"/>
                <a:gd name="T78" fmla="*/ 102 w 161"/>
                <a:gd name="T79" fmla="*/ 103 h 161"/>
                <a:gd name="T80" fmla="*/ 92 w 161"/>
                <a:gd name="T81" fmla="*/ 110 h 161"/>
                <a:gd name="T82" fmla="*/ 80 w 161"/>
                <a:gd name="T83" fmla="*/ 112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" h="161">
                  <a:moveTo>
                    <a:pt x="80" y="0"/>
                  </a:moveTo>
                  <a:lnTo>
                    <a:pt x="59" y="3"/>
                  </a:lnTo>
                  <a:lnTo>
                    <a:pt x="40" y="12"/>
                  </a:lnTo>
                  <a:lnTo>
                    <a:pt x="23" y="24"/>
                  </a:lnTo>
                  <a:lnTo>
                    <a:pt x="11" y="41"/>
                  </a:lnTo>
                  <a:lnTo>
                    <a:pt x="3" y="59"/>
                  </a:lnTo>
                  <a:lnTo>
                    <a:pt x="0" y="81"/>
                  </a:lnTo>
                  <a:lnTo>
                    <a:pt x="3" y="102"/>
                  </a:lnTo>
                  <a:lnTo>
                    <a:pt x="11" y="121"/>
                  </a:lnTo>
                  <a:lnTo>
                    <a:pt x="23" y="137"/>
                  </a:lnTo>
                  <a:lnTo>
                    <a:pt x="40" y="150"/>
                  </a:lnTo>
                  <a:lnTo>
                    <a:pt x="59" y="158"/>
                  </a:lnTo>
                  <a:lnTo>
                    <a:pt x="80" y="161"/>
                  </a:lnTo>
                  <a:lnTo>
                    <a:pt x="101" y="158"/>
                  </a:lnTo>
                  <a:lnTo>
                    <a:pt x="120" y="150"/>
                  </a:lnTo>
                  <a:lnTo>
                    <a:pt x="137" y="137"/>
                  </a:lnTo>
                  <a:lnTo>
                    <a:pt x="149" y="121"/>
                  </a:lnTo>
                  <a:lnTo>
                    <a:pt x="157" y="102"/>
                  </a:lnTo>
                  <a:lnTo>
                    <a:pt x="161" y="81"/>
                  </a:lnTo>
                  <a:lnTo>
                    <a:pt x="157" y="59"/>
                  </a:lnTo>
                  <a:lnTo>
                    <a:pt x="149" y="41"/>
                  </a:lnTo>
                  <a:lnTo>
                    <a:pt x="137" y="24"/>
                  </a:lnTo>
                  <a:lnTo>
                    <a:pt x="120" y="12"/>
                  </a:lnTo>
                  <a:lnTo>
                    <a:pt x="101" y="3"/>
                  </a:lnTo>
                  <a:lnTo>
                    <a:pt x="80" y="0"/>
                  </a:lnTo>
                  <a:close/>
                  <a:moveTo>
                    <a:pt x="80" y="112"/>
                  </a:moveTo>
                  <a:lnTo>
                    <a:pt x="67" y="110"/>
                  </a:lnTo>
                  <a:lnTo>
                    <a:pt x="58" y="103"/>
                  </a:lnTo>
                  <a:lnTo>
                    <a:pt x="50" y="94"/>
                  </a:lnTo>
                  <a:lnTo>
                    <a:pt x="48" y="81"/>
                  </a:lnTo>
                  <a:lnTo>
                    <a:pt x="50" y="69"/>
                  </a:lnTo>
                  <a:lnTo>
                    <a:pt x="58" y="58"/>
                  </a:lnTo>
                  <a:lnTo>
                    <a:pt x="67" y="51"/>
                  </a:lnTo>
                  <a:lnTo>
                    <a:pt x="80" y="49"/>
                  </a:lnTo>
                  <a:lnTo>
                    <a:pt x="92" y="51"/>
                  </a:lnTo>
                  <a:lnTo>
                    <a:pt x="102" y="58"/>
                  </a:lnTo>
                  <a:lnTo>
                    <a:pt x="110" y="69"/>
                  </a:lnTo>
                  <a:lnTo>
                    <a:pt x="112" y="81"/>
                  </a:lnTo>
                  <a:lnTo>
                    <a:pt x="110" y="94"/>
                  </a:lnTo>
                  <a:lnTo>
                    <a:pt x="102" y="103"/>
                  </a:lnTo>
                  <a:lnTo>
                    <a:pt x="92" y="110"/>
                  </a:lnTo>
                  <a:lnTo>
                    <a:pt x="80" y="1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410C1017-D758-4F2E-823E-BB0B695E9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950" y="646113"/>
              <a:ext cx="646113" cy="644525"/>
            </a:xfrm>
            <a:custGeom>
              <a:avLst/>
              <a:gdLst>
                <a:gd name="T0" fmla="*/ 325 w 407"/>
                <a:gd name="T1" fmla="*/ 191 h 406"/>
                <a:gd name="T2" fmla="*/ 315 w 407"/>
                <a:gd name="T3" fmla="*/ 184 h 406"/>
                <a:gd name="T4" fmla="*/ 313 w 407"/>
                <a:gd name="T5" fmla="*/ 173 h 406"/>
                <a:gd name="T6" fmla="*/ 320 w 407"/>
                <a:gd name="T7" fmla="*/ 162 h 406"/>
                <a:gd name="T8" fmla="*/ 369 w 407"/>
                <a:gd name="T9" fmla="*/ 160 h 406"/>
                <a:gd name="T10" fmla="*/ 381 w 407"/>
                <a:gd name="T11" fmla="*/ 156 h 406"/>
                <a:gd name="T12" fmla="*/ 385 w 407"/>
                <a:gd name="T13" fmla="*/ 144 h 406"/>
                <a:gd name="T14" fmla="*/ 381 w 407"/>
                <a:gd name="T15" fmla="*/ 133 h 406"/>
                <a:gd name="T16" fmla="*/ 369 w 407"/>
                <a:gd name="T17" fmla="*/ 128 h 406"/>
                <a:gd name="T18" fmla="*/ 235 w 407"/>
                <a:gd name="T19" fmla="*/ 126 h 406"/>
                <a:gd name="T20" fmla="*/ 228 w 407"/>
                <a:gd name="T21" fmla="*/ 116 h 406"/>
                <a:gd name="T22" fmla="*/ 230 w 407"/>
                <a:gd name="T23" fmla="*/ 104 h 406"/>
                <a:gd name="T24" fmla="*/ 239 w 407"/>
                <a:gd name="T25" fmla="*/ 97 h 406"/>
                <a:gd name="T26" fmla="*/ 394 w 407"/>
                <a:gd name="T27" fmla="*/ 96 h 406"/>
                <a:gd name="T28" fmla="*/ 405 w 407"/>
                <a:gd name="T29" fmla="*/ 88 h 406"/>
                <a:gd name="T30" fmla="*/ 406 w 407"/>
                <a:gd name="T31" fmla="*/ 76 h 406"/>
                <a:gd name="T32" fmla="*/ 398 w 407"/>
                <a:gd name="T33" fmla="*/ 67 h 406"/>
                <a:gd name="T34" fmla="*/ 318 w 407"/>
                <a:gd name="T35" fmla="*/ 64 h 406"/>
                <a:gd name="T36" fmla="*/ 307 w 407"/>
                <a:gd name="T37" fmla="*/ 59 h 406"/>
                <a:gd name="T38" fmla="*/ 303 w 407"/>
                <a:gd name="T39" fmla="*/ 48 h 406"/>
                <a:gd name="T40" fmla="*/ 307 w 407"/>
                <a:gd name="T41" fmla="*/ 36 h 406"/>
                <a:gd name="T42" fmla="*/ 318 w 407"/>
                <a:gd name="T43" fmla="*/ 32 h 406"/>
                <a:gd name="T44" fmla="*/ 366 w 407"/>
                <a:gd name="T45" fmla="*/ 30 h 406"/>
                <a:gd name="T46" fmla="*/ 373 w 407"/>
                <a:gd name="T47" fmla="*/ 21 h 406"/>
                <a:gd name="T48" fmla="*/ 372 w 407"/>
                <a:gd name="T49" fmla="*/ 8 h 406"/>
                <a:gd name="T50" fmla="*/ 363 w 407"/>
                <a:gd name="T51" fmla="*/ 1 h 406"/>
                <a:gd name="T52" fmla="*/ 26 w 407"/>
                <a:gd name="T53" fmla="*/ 2 h 406"/>
                <a:gd name="T54" fmla="*/ 5 w 407"/>
                <a:gd name="T55" fmla="*/ 24 h 406"/>
                <a:gd name="T56" fmla="*/ 0 w 407"/>
                <a:gd name="T57" fmla="*/ 64 h 406"/>
                <a:gd name="T58" fmla="*/ 58 w 407"/>
                <a:gd name="T59" fmla="*/ 401 h 406"/>
                <a:gd name="T60" fmla="*/ 80 w 407"/>
                <a:gd name="T61" fmla="*/ 337 h 406"/>
                <a:gd name="T62" fmla="*/ 136 w 407"/>
                <a:gd name="T63" fmla="*/ 301 h 406"/>
                <a:gd name="T64" fmla="*/ 204 w 407"/>
                <a:gd name="T65" fmla="*/ 310 h 406"/>
                <a:gd name="T66" fmla="*/ 251 w 407"/>
                <a:gd name="T67" fmla="*/ 357 h 406"/>
                <a:gd name="T68" fmla="*/ 260 w 407"/>
                <a:gd name="T69" fmla="*/ 406 h 406"/>
                <a:gd name="T70" fmla="*/ 317 w 407"/>
                <a:gd name="T71" fmla="*/ 397 h 406"/>
                <a:gd name="T72" fmla="*/ 346 w 407"/>
                <a:gd name="T73" fmla="*/ 359 h 406"/>
                <a:gd name="T74" fmla="*/ 276 w 407"/>
                <a:gd name="T75" fmla="*/ 257 h 406"/>
                <a:gd name="T76" fmla="*/ 264 w 407"/>
                <a:gd name="T77" fmla="*/ 252 h 406"/>
                <a:gd name="T78" fmla="*/ 259 w 407"/>
                <a:gd name="T79" fmla="*/ 240 h 406"/>
                <a:gd name="T80" fmla="*/ 264 w 407"/>
                <a:gd name="T81" fmla="*/ 229 h 406"/>
                <a:gd name="T82" fmla="*/ 276 w 407"/>
                <a:gd name="T83" fmla="*/ 225 h 406"/>
                <a:gd name="T84" fmla="*/ 398 w 407"/>
                <a:gd name="T85" fmla="*/ 222 h 406"/>
                <a:gd name="T86" fmla="*/ 406 w 407"/>
                <a:gd name="T87" fmla="*/ 213 h 406"/>
                <a:gd name="T88" fmla="*/ 405 w 407"/>
                <a:gd name="T89" fmla="*/ 201 h 406"/>
                <a:gd name="T90" fmla="*/ 394 w 407"/>
                <a:gd name="T91" fmla="*/ 19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7" h="406">
                  <a:moveTo>
                    <a:pt x="390" y="192"/>
                  </a:moveTo>
                  <a:lnTo>
                    <a:pt x="329" y="192"/>
                  </a:lnTo>
                  <a:lnTo>
                    <a:pt x="325" y="191"/>
                  </a:lnTo>
                  <a:lnTo>
                    <a:pt x="320" y="190"/>
                  </a:lnTo>
                  <a:lnTo>
                    <a:pt x="317" y="188"/>
                  </a:lnTo>
                  <a:lnTo>
                    <a:pt x="315" y="184"/>
                  </a:lnTo>
                  <a:lnTo>
                    <a:pt x="313" y="181"/>
                  </a:lnTo>
                  <a:lnTo>
                    <a:pt x="313" y="177"/>
                  </a:lnTo>
                  <a:lnTo>
                    <a:pt x="313" y="173"/>
                  </a:lnTo>
                  <a:lnTo>
                    <a:pt x="315" y="168"/>
                  </a:lnTo>
                  <a:lnTo>
                    <a:pt x="317" y="165"/>
                  </a:lnTo>
                  <a:lnTo>
                    <a:pt x="320" y="162"/>
                  </a:lnTo>
                  <a:lnTo>
                    <a:pt x="325" y="161"/>
                  </a:lnTo>
                  <a:lnTo>
                    <a:pt x="329" y="160"/>
                  </a:lnTo>
                  <a:lnTo>
                    <a:pt x="369" y="160"/>
                  </a:lnTo>
                  <a:lnTo>
                    <a:pt x="373" y="160"/>
                  </a:lnTo>
                  <a:lnTo>
                    <a:pt x="378" y="158"/>
                  </a:lnTo>
                  <a:lnTo>
                    <a:pt x="381" y="156"/>
                  </a:lnTo>
                  <a:lnTo>
                    <a:pt x="383" y="153"/>
                  </a:lnTo>
                  <a:lnTo>
                    <a:pt x="385" y="149"/>
                  </a:lnTo>
                  <a:lnTo>
                    <a:pt x="385" y="144"/>
                  </a:lnTo>
                  <a:lnTo>
                    <a:pt x="385" y="140"/>
                  </a:lnTo>
                  <a:lnTo>
                    <a:pt x="383" y="136"/>
                  </a:lnTo>
                  <a:lnTo>
                    <a:pt x="381" y="133"/>
                  </a:lnTo>
                  <a:lnTo>
                    <a:pt x="378" y="130"/>
                  </a:lnTo>
                  <a:lnTo>
                    <a:pt x="373" y="129"/>
                  </a:lnTo>
                  <a:lnTo>
                    <a:pt x="369" y="128"/>
                  </a:lnTo>
                  <a:lnTo>
                    <a:pt x="244" y="128"/>
                  </a:lnTo>
                  <a:lnTo>
                    <a:pt x="239" y="128"/>
                  </a:lnTo>
                  <a:lnTo>
                    <a:pt x="235" y="126"/>
                  </a:lnTo>
                  <a:lnTo>
                    <a:pt x="232" y="124"/>
                  </a:lnTo>
                  <a:lnTo>
                    <a:pt x="230" y="121"/>
                  </a:lnTo>
                  <a:lnTo>
                    <a:pt x="228" y="116"/>
                  </a:lnTo>
                  <a:lnTo>
                    <a:pt x="228" y="112"/>
                  </a:lnTo>
                  <a:lnTo>
                    <a:pt x="228" y="108"/>
                  </a:lnTo>
                  <a:lnTo>
                    <a:pt x="230" y="104"/>
                  </a:lnTo>
                  <a:lnTo>
                    <a:pt x="232" y="101"/>
                  </a:lnTo>
                  <a:lnTo>
                    <a:pt x="235" y="99"/>
                  </a:lnTo>
                  <a:lnTo>
                    <a:pt x="239" y="97"/>
                  </a:lnTo>
                  <a:lnTo>
                    <a:pt x="244" y="97"/>
                  </a:lnTo>
                  <a:lnTo>
                    <a:pt x="390" y="97"/>
                  </a:lnTo>
                  <a:lnTo>
                    <a:pt x="394" y="96"/>
                  </a:lnTo>
                  <a:lnTo>
                    <a:pt x="398" y="94"/>
                  </a:lnTo>
                  <a:lnTo>
                    <a:pt x="401" y="91"/>
                  </a:lnTo>
                  <a:lnTo>
                    <a:pt x="405" y="88"/>
                  </a:lnTo>
                  <a:lnTo>
                    <a:pt x="406" y="84"/>
                  </a:lnTo>
                  <a:lnTo>
                    <a:pt x="407" y="80"/>
                  </a:lnTo>
                  <a:lnTo>
                    <a:pt x="406" y="76"/>
                  </a:lnTo>
                  <a:lnTo>
                    <a:pt x="405" y="72"/>
                  </a:lnTo>
                  <a:lnTo>
                    <a:pt x="401" y="69"/>
                  </a:lnTo>
                  <a:lnTo>
                    <a:pt x="398" y="67"/>
                  </a:lnTo>
                  <a:lnTo>
                    <a:pt x="394" y="64"/>
                  </a:lnTo>
                  <a:lnTo>
                    <a:pt x="390" y="64"/>
                  </a:lnTo>
                  <a:lnTo>
                    <a:pt x="318" y="64"/>
                  </a:lnTo>
                  <a:lnTo>
                    <a:pt x="314" y="63"/>
                  </a:lnTo>
                  <a:lnTo>
                    <a:pt x="310" y="62"/>
                  </a:lnTo>
                  <a:lnTo>
                    <a:pt x="307" y="59"/>
                  </a:lnTo>
                  <a:lnTo>
                    <a:pt x="305" y="56"/>
                  </a:lnTo>
                  <a:lnTo>
                    <a:pt x="303" y="52"/>
                  </a:lnTo>
                  <a:lnTo>
                    <a:pt x="303" y="48"/>
                  </a:lnTo>
                  <a:lnTo>
                    <a:pt x="303" y="44"/>
                  </a:lnTo>
                  <a:lnTo>
                    <a:pt x="305" y="39"/>
                  </a:lnTo>
                  <a:lnTo>
                    <a:pt x="307" y="36"/>
                  </a:lnTo>
                  <a:lnTo>
                    <a:pt x="310" y="34"/>
                  </a:lnTo>
                  <a:lnTo>
                    <a:pt x="314" y="32"/>
                  </a:lnTo>
                  <a:lnTo>
                    <a:pt x="318" y="32"/>
                  </a:lnTo>
                  <a:lnTo>
                    <a:pt x="359" y="32"/>
                  </a:lnTo>
                  <a:lnTo>
                    <a:pt x="363" y="31"/>
                  </a:lnTo>
                  <a:lnTo>
                    <a:pt x="366" y="30"/>
                  </a:lnTo>
                  <a:lnTo>
                    <a:pt x="369" y="27"/>
                  </a:lnTo>
                  <a:lnTo>
                    <a:pt x="372" y="24"/>
                  </a:lnTo>
                  <a:lnTo>
                    <a:pt x="373" y="21"/>
                  </a:lnTo>
                  <a:lnTo>
                    <a:pt x="374" y="16"/>
                  </a:lnTo>
                  <a:lnTo>
                    <a:pt x="373" y="11"/>
                  </a:lnTo>
                  <a:lnTo>
                    <a:pt x="372" y="8"/>
                  </a:lnTo>
                  <a:lnTo>
                    <a:pt x="369" y="5"/>
                  </a:lnTo>
                  <a:lnTo>
                    <a:pt x="366" y="2"/>
                  </a:lnTo>
                  <a:lnTo>
                    <a:pt x="363" y="1"/>
                  </a:lnTo>
                  <a:lnTo>
                    <a:pt x="359" y="0"/>
                  </a:lnTo>
                  <a:lnTo>
                    <a:pt x="39" y="0"/>
                  </a:lnTo>
                  <a:lnTo>
                    <a:pt x="26" y="2"/>
                  </a:lnTo>
                  <a:lnTo>
                    <a:pt x="16" y="6"/>
                  </a:lnTo>
                  <a:lnTo>
                    <a:pt x="9" y="15"/>
                  </a:lnTo>
                  <a:lnTo>
                    <a:pt x="5" y="24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0" y="64"/>
                  </a:lnTo>
                  <a:lnTo>
                    <a:pt x="0" y="406"/>
                  </a:lnTo>
                  <a:lnTo>
                    <a:pt x="59" y="406"/>
                  </a:lnTo>
                  <a:lnTo>
                    <a:pt x="58" y="401"/>
                  </a:lnTo>
                  <a:lnTo>
                    <a:pt x="61" y="377"/>
                  </a:lnTo>
                  <a:lnTo>
                    <a:pt x="68" y="357"/>
                  </a:lnTo>
                  <a:lnTo>
                    <a:pt x="80" y="337"/>
                  </a:lnTo>
                  <a:lnTo>
                    <a:pt x="96" y="321"/>
                  </a:lnTo>
                  <a:lnTo>
                    <a:pt x="115" y="310"/>
                  </a:lnTo>
                  <a:lnTo>
                    <a:pt x="136" y="301"/>
                  </a:lnTo>
                  <a:lnTo>
                    <a:pt x="159" y="299"/>
                  </a:lnTo>
                  <a:lnTo>
                    <a:pt x="182" y="301"/>
                  </a:lnTo>
                  <a:lnTo>
                    <a:pt x="204" y="310"/>
                  </a:lnTo>
                  <a:lnTo>
                    <a:pt x="223" y="321"/>
                  </a:lnTo>
                  <a:lnTo>
                    <a:pt x="238" y="337"/>
                  </a:lnTo>
                  <a:lnTo>
                    <a:pt x="251" y="357"/>
                  </a:lnTo>
                  <a:lnTo>
                    <a:pt x="258" y="377"/>
                  </a:lnTo>
                  <a:lnTo>
                    <a:pt x="261" y="401"/>
                  </a:lnTo>
                  <a:lnTo>
                    <a:pt x="260" y="406"/>
                  </a:lnTo>
                  <a:lnTo>
                    <a:pt x="285" y="406"/>
                  </a:lnTo>
                  <a:lnTo>
                    <a:pt x="302" y="403"/>
                  </a:lnTo>
                  <a:lnTo>
                    <a:pt x="317" y="397"/>
                  </a:lnTo>
                  <a:lnTo>
                    <a:pt x="331" y="388"/>
                  </a:lnTo>
                  <a:lnTo>
                    <a:pt x="340" y="374"/>
                  </a:lnTo>
                  <a:lnTo>
                    <a:pt x="346" y="359"/>
                  </a:lnTo>
                  <a:lnTo>
                    <a:pt x="350" y="342"/>
                  </a:lnTo>
                  <a:lnTo>
                    <a:pt x="350" y="257"/>
                  </a:lnTo>
                  <a:lnTo>
                    <a:pt x="276" y="257"/>
                  </a:lnTo>
                  <a:lnTo>
                    <a:pt x="272" y="256"/>
                  </a:lnTo>
                  <a:lnTo>
                    <a:pt x="267" y="255"/>
                  </a:lnTo>
                  <a:lnTo>
                    <a:pt x="264" y="252"/>
                  </a:lnTo>
                  <a:lnTo>
                    <a:pt x="262" y="248"/>
                  </a:lnTo>
                  <a:lnTo>
                    <a:pt x="260" y="244"/>
                  </a:lnTo>
                  <a:lnTo>
                    <a:pt x="259" y="240"/>
                  </a:lnTo>
                  <a:lnTo>
                    <a:pt x="260" y="236"/>
                  </a:lnTo>
                  <a:lnTo>
                    <a:pt x="262" y="233"/>
                  </a:lnTo>
                  <a:lnTo>
                    <a:pt x="264" y="229"/>
                  </a:lnTo>
                  <a:lnTo>
                    <a:pt x="267" y="227"/>
                  </a:lnTo>
                  <a:lnTo>
                    <a:pt x="272" y="225"/>
                  </a:lnTo>
                  <a:lnTo>
                    <a:pt x="276" y="225"/>
                  </a:lnTo>
                  <a:lnTo>
                    <a:pt x="390" y="225"/>
                  </a:lnTo>
                  <a:lnTo>
                    <a:pt x="394" y="223"/>
                  </a:lnTo>
                  <a:lnTo>
                    <a:pt x="398" y="222"/>
                  </a:lnTo>
                  <a:lnTo>
                    <a:pt x="401" y="219"/>
                  </a:lnTo>
                  <a:lnTo>
                    <a:pt x="405" y="216"/>
                  </a:lnTo>
                  <a:lnTo>
                    <a:pt x="406" y="213"/>
                  </a:lnTo>
                  <a:lnTo>
                    <a:pt x="407" y="208"/>
                  </a:lnTo>
                  <a:lnTo>
                    <a:pt x="406" y="204"/>
                  </a:lnTo>
                  <a:lnTo>
                    <a:pt x="405" y="201"/>
                  </a:lnTo>
                  <a:lnTo>
                    <a:pt x="401" y="198"/>
                  </a:lnTo>
                  <a:lnTo>
                    <a:pt x="398" y="194"/>
                  </a:lnTo>
                  <a:lnTo>
                    <a:pt x="394" y="193"/>
                  </a:lnTo>
                  <a:lnTo>
                    <a:pt x="390" y="19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dirty="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F3903D17-9858-4569-B0EB-92C245047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9613" y="765175"/>
              <a:ext cx="382588" cy="525463"/>
            </a:xfrm>
            <a:custGeom>
              <a:avLst/>
              <a:gdLst>
                <a:gd name="T0" fmla="*/ 126 w 241"/>
                <a:gd name="T1" fmla="*/ 0 h 331"/>
                <a:gd name="T2" fmla="*/ 110 w 241"/>
                <a:gd name="T3" fmla="*/ 2 h 331"/>
                <a:gd name="T4" fmla="*/ 95 w 241"/>
                <a:gd name="T5" fmla="*/ 8 h 331"/>
                <a:gd name="T6" fmla="*/ 83 w 241"/>
                <a:gd name="T7" fmla="*/ 16 h 331"/>
                <a:gd name="T8" fmla="*/ 72 w 241"/>
                <a:gd name="T9" fmla="*/ 29 h 331"/>
                <a:gd name="T10" fmla="*/ 65 w 241"/>
                <a:gd name="T11" fmla="*/ 43 h 331"/>
                <a:gd name="T12" fmla="*/ 30 w 241"/>
                <a:gd name="T13" fmla="*/ 151 h 331"/>
                <a:gd name="T14" fmla="*/ 28 w 241"/>
                <a:gd name="T15" fmla="*/ 160 h 331"/>
                <a:gd name="T16" fmla="*/ 27 w 241"/>
                <a:gd name="T17" fmla="*/ 170 h 331"/>
                <a:gd name="T18" fmla="*/ 27 w 241"/>
                <a:gd name="T19" fmla="*/ 277 h 331"/>
                <a:gd name="T20" fmla="*/ 16 w 241"/>
                <a:gd name="T21" fmla="*/ 280 h 331"/>
                <a:gd name="T22" fmla="*/ 8 w 241"/>
                <a:gd name="T23" fmla="*/ 286 h 331"/>
                <a:gd name="T24" fmla="*/ 2 w 241"/>
                <a:gd name="T25" fmla="*/ 294 h 331"/>
                <a:gd name="T26" fmla="*/ 0 w 241"/>
                <a:gd name="T27" fmla="*/ 304 h 331"/>
                <a:gd name="T28" fmla="*/ 2 w 241"/>
                <a:gd name="T29" fmla="*/ 315 h 331"/>
                <a:gd name="T30" fmla="*/ 8 w 241"/>
                <a:gd name="T31" fmla="*/ 323 h 331"/>
                <a:gd name="T32" fmla="*/ 16 w 241"/>
                <a:gd name="T33" fmla="*/ 329 h 331"/>
                <a:gd name="T34" fmla="*/ 27 w 241"/>
                <a:gd name="T35" fmla="*/ 331 h 331"/>
                <a:gd name="T36" fmla="*/ 59 w 241"/>
                <a:gd name="T37" fmla="*/ 331 h 331"/>
                <a:gd name="T38" fmla="*/ 59 w 241"/>
                <a:gd name="T39" fmla="*/ 320 h 331"/>
                <a:gd name="T40" fmla="*/ 63 w 241"/>
                <a:gd name="T41" fmla="*/ 298 h 331"/>
                <a:gd name="T42" fmla="*/ 70 w 241"/>
                <a:gd name="T43" fmla="*/ 278 h 331"/>
                <a:gd name="T44" fmla="*/ 83 w 241"/>
                <a:gd name="T45" fmla="*/ 260 h 331"/>
                <a:gd name="T46" fmla="*/ 98 w 241"/>
                <a:gd name="T47" fmla="*/ 245 h 331"/>
                <a:gd name="T48" fmla="*/ 117 w 241"/>
                <a:gd name="T49" fmla="*/ 234 h 331"/>
                <a:gd name="T50" fmla="*/ 138 w 241"/>
                <a:gd name="T51" fmla="*/ 226 h 331"/>
                <a:gd name="T52" fmla="*/ 160 w 241"/>
                <a:gd name="T53" fmla="*/ 224 h 331"/>
                <a:gd name="T54" fmla="*/ 183 w 241"/>
                <a:gd name="T55" fmla="*/ 228 h 331"/>
                <a:gd name="T56" fmla="*/ 205 w 241"/>
                <a:gd name="T57" fmla="*/ 235 h 331"/>
                <a:gd name="T58" fmla="*/ 224 w 241"/>
                <a:gd name="T59" fmla="*/ 247 h 331"/>
                <a:gd name="T60" fmla="*/ 241 w 241"/>
                <a:gd name="T61" fmla="*/ 264 h 331"/>
                <a:gd name="T62" fmla="*/ 241 w 241"/>
                <a:gd name="T63" fmla="*/ 0 h 331"/>
                <a:gd name="T64" fmla="*/ 126 w 241"/>
                <a:gd name="T65" fmla="*/ 0 h 331"/>
                <a:gd name="T66" fmla="*/ 208 w 241"/>
                <a:gd name="T67" fmla="*/ 133 h 331"/>
                <a:gd name="T68" fmla="*/ 69 w 241"/>
                <a:gd name="T69" fmla="*/ 133 h 331"/>
                <a:gd name="T70" fmla="*/ 96 w 241"/>
                <a:gd name="T71" fmla="*/ 54 h 331"/>
                <a:gd name="T72" fmla="*/ 102 w 241"/>
                <a:gd name="T73" fmla="*/ 42 h 331"/>
                <a:gd name="T74" fmla="*/ 113 w 241"/>
                <a:gd name="T75" fmla="*/ 34 h 331"/>
                <a:gd name="T76" fmla="*/ 126 w 241"/>
                <a:gd name="T77" fmla="*/ 32 h 331"/>
                <a:gd name="T78" fmla="*/ 208 w 241"/>
                <a:gd name="T79" fmla="*/ 32 h 331"/>
                <a:gd name="T80" fmla="*/ 208 w 241"/>
                <a:gd name="T81" fmla="*/ 133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1" h="331">
                  <a:moveTo>
                    <a:pt x="126" y="0"/>
                  </a:moveTo>
                  <a:lnTo>
                    <a:pt x="110" y="2"/>
                  </a:lnTo>
                  <a:lnTo>
                    <a:pt x="95" y="8"/>
                  </a:lnTo>
                  <a:lnTo>
                    <a:pt x="83" y="16"/>
                  </a:lnTo>
                  <a:lnTo>
                    <a:pt x="72" y="29"/>
                  </a:lnTo>
                  <a:lnTo>
                    <a:pt x="65" y="43"/>
                  </a:lnTo>
                  <a:lnTo>
                    <a:pt x="30" y="151"/>
                  </a:lnTo>
                  <a:lnTo>
                    <a:pt x="28" y="160"/>
                  </a:lnTo>
                  <a:lnTo>
                    <a:pt x="27" y="170"/>
                  </a:lnTo>
                  <a:lnTo>
                    <a:pt x="27" y="277"/>
                  </a:lnTo>
                  <a:lnTo>
                    <a:pt x="16" y="280"/>
                  </a:lnTo>
                  <a:lnTo>
                    <a:pt x="8" y="286"/>
                  </a:lnTo>
                  <a:lnTo>
                    <a:pt x="2" y="294"/>
                  </a:lnTo>
                  <a:lnTo>
                    <a:pt x="0" y="304"/>
                  </a:lnTo>
                  <a:lnTo>
                    <a:pt x="2" y="315"/>
                  </a:lnTo>
                  <a:lnTo>
                    <a:pt x="8" y="323"/>
                  </a:lnTo>
                  <a:lnTo>
                    <a:pt x="16" y="329"/>
                  </a:lnTo>
                  <a:lnTo>
                    <a:pt x="27" y="331"/>
                  </a:lnTo>
                  <a:lnTo>
                    <a:pt x="59" y="331"/>
                  </a:lnTo>
                  <a:lnTo>
                    <a:pt x="59" y="320"/>
                  </a:lnTo>
                  <a:lnTo>
                    <a:pt x="63" y="298"/>
                  </a:lnTo>
                  <a:lnTo>
                    <a:pt x="70" y="278"/>
                  </a:lnTo>
                  <a:lnTo>
                    <a:pt x="83" y="260"/>
                  </a:lnTo>
                  <a:lnTo>
                    <a:pt x="98" y="245"/>
                  </a:lnTo>
                  <a:lnTo>
                    <a:pt x="117" y="234"/>
                  </a:lnTo>
                  <a:lnTo>
                    <a:pt x="138" y="226"/>
                  </a:lnTo>
                  <a:lnTo>
                    <a:pt x="160" y="224"/>
                  </a:lnTo>
                  <a:lnTo>
                    <a:pt x="183" y="228"/>
                  </a:lnTo>
                  <a:lnTo>
                    <a:pt x="205" y="235"/>
                  </a:lnTo>
                  <a:lnTo>
                    <a:pt x="224" y="247"/>
                  </a:lnTo>
                  <a:lnTo>
                    <a:pt x="241" y="264"/>
                  </a:lnTo>
                  <a:lnTo>
                    <a:pt x="241" y="0"/>
                  </a:lnTo>
                  <a:lnTo>
                    <a:pt x="126" y="0"/>
                  </a:lnTo>
                  <a:close/>
                  <a:moveTo>
                    <a:pt x="208" y="133"/>
                  </a:moveTo>
                  <a:lnTo>
                    <a:pt x="69" y="133"/>
                  </a:lnTo>
                  <a:lnTo>
                    <a:pt x="96" y="54"/>
                  </a:lnTo>
                  <a:lnTo>
                    <a:pt x="102" y="42"/>
                  </a:lnTo>
                  <a:lnTo>
                    <a:pt x="113" y="34"/>
                  </a:lnTo>
                  <a:lnTo>
                    <a:pt x="126" y="32"/>
                  </a:lnTo>
                  <a:lnTo>
                    <a:pt x="208" y="32"/>
                  </a:lnTo>
                  <a:lnTo>
                    <a:pt x="208" y="1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230F9BB-F184-4A9D-8BC3-E1522CAB268B}"/>
              </a:ext>
            </a:extLst>
          </p:cNvPr>
          <p:cNvGrpSpPr/>
          <p:nvPr userDrawn="1"/>
        </p:nvGrpSpPr>
        <p:grpSpPr>
          <a:xfrm>
            <a:off x="5585854" y="3213622"/>
            <a:ext cx="578848" cy="576628"/>
            <a:chOff x="5107735" y="5371335"/>
            <a:chExt cx="719077" cy="716322"/>
          </a:xfrm>
          <a:solidFill>
            <a:schemeClr val="accent1"/>
          </a:solidFill>
        </p:grpSpPr>
        <p:sp>
          <p:nvSpPr>
            <p:cNvPr id="157" name="Freeform 44">
              <a:extLst>
                <a:ext uri="{FF2B5EF4-FFF2-40B4-BE49-F238E27FC236}">
                  <a16:creationId xmlns:a16="http://schemas.microsoft.com/office/drawing/2014/main" id="{71A60289-0C28-468A-A727-9B79263E5D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7735" y="5371335"/>
              <a:ext cx="719077" cy="716322"/>
            </a:xfrm>
            <a:custGeom>
              <a:avLst/>
              <a:gdLst>
                <a:gd name="T0" fmla="*/ 219 w 522"/>
                <a:gd name="T1" fmla="*/ 3 h 520"/>
                <a:gd name="T2" fmla="*/ 142 w 522"/>
                <a:gd name="T3" fmla="*/ 29 h 520"/>
                <a:gd name="T4" fmla="*/ 76 w 522"/>
                <a:gd name="T5" fmla="*/ 76 h 520"/>
                <a:gd name="T6" fmla="*/ 29 w 522"/>
                <a:gd name="T7" fmla="*/ 140 h 520"/>
                <a:gd name="T8" fmla="*/ 4 w 522"/>
                <a:gd name="T9" fmla="*/ 217 h 520"/>
                <a:gd name="T10" fmla="*/ 4 w 522"/>
                <a:gd name="T11" fmla="*/ 303 h 520"/>
                <a:gd name="T12" fmla="*/ 29 w 522"/>
                <a:gd name="T13" fmla="*/ 380 h 520"/>
                <a:gd name="T14" fmla="*/ 76 w 522"/>
                <a:gd name="T15" fmla="*/ 444 h 520"/>
                <a:gd name="T16" fmla="*/ 142 w 522"/>
                <a:gd name="T17" fmla="*/ 491 h 520"/>
                <a:gd name="T18" fmla="*/ 219 w 522"/>
                <a:gd name="T19" fmla="*/ 517 h 520"/>
                <a:gd name="T20" fmla="*/ 303 w 522"/>
                <a:gd name="T21" fmla="*/ 517 h 520"/>
                <a:gd name="T22" fmla="*/ 380 w 522"/>
                <a:gd name="T23" fmla="*/ 491 h 520"/>
                <a:gd name="T24" fmla="*/ 444 w 522"/>
                <a:gd name="T25" fmla="*/ 444 h 520"/>
                <a:gd name="T26" fmla="*/ 491 w 522"/>
                <a:gd name="T27" fmla="*/ 380 h 520"/>
                <a:gd name="T28" fmla="*/ 518 w 522"/>
                <a:gd name="T29" fmla="*/ 303 h 520"/>
                <a:gd name="T30" fmla="*/ 518 w 522"/>
                <a:gd name="T31" fmla="*/ 217 h 520"/>
                <a:gd name="T32" fmla="*/ 491 w 522"/>
                <a:gd name="T33" fmla="*/ 140 h 520"/>
                <a:gd name="T34" fmla="*/ 444 w 522"/>
                <a:gd name="T35" fmla="*/ 76 h 520"/>
                <a:gd name="T36" fmla="*/ 380 w 522"/>
                <a:gd name="T37" fmla="*/ 29 h 520"/>
                <a:gd name="T38" fmla="*/ 303 w 522"/>
                <a:gd name="T39" fmla="*/ 3 h 520"/>
                <a:gd name="T40" fmla="*/ 261 w 522"/>
                <a:gd name="T41" fmla="*/ 444 h 520"/>
                <a:gd name="T42" fmla="*/ 189 w 522"/>
                <a:gd name="T43" fmla="*/ 430 h 520"/>
                <a:gd name="T44" fmla="*/ 131 w 522"/>
                <a:gd name="T45" fmla="*/ 390 h 520"/>
                <a:gd name="T46" fmla="*/ 92 w 522"/>
                <a:gd name="T47" fmla="*/ 331 h 520"/>
                <a:gd name="T48" fmla="*/ 78 w 522"/>
                <a:gd name="T49" fmla="*/ 259 h 520"/>
                <a:gd name="T50" fmla="*/ 92 w 522"/>
                <a:gd name="T51" fmla="*/ 189 h 520"/>
                <a:gd name="T52" fmla="*/ 131 w 522"/>
                <a:gd name="T53" fmla="*/ 130 h 520"/>
                <a:gd name="T54" fmla="*/ 189 w 522"/>
                <a:gd name="T55" fmla="*/ 90 h 520"/>
                <a:gd name="T56" fmla="*/ 261 w 522"/>
                <a:gd name="T57" fmla="*/ 76 h 520"/>
                <a:gd name="T58" fmla="*/ 332 w 522"/>
                <a:gd name="T59" fmla="*/ 90 h 520"/>
                <a:gd name="T60" fmla="*/ 391 w 522"/>
                <a:gd name="T61" fmla="*/ 130 h 520"/>
                <a:gd name="T62" fmla="*/ 430 w 522"/>
                <a:gd name="T63" fmla="*/ 189 h 520"/>
                <a:gd name="T64" fmla="*/ 444 w 522"/>
                <a:gd name="T65" fmla="*/ 259 h 520"/>
                <a:gd name="T66" fmla="*/ 430 w 522"/>
                <a:gd name="T67" fmla="*/ 331 h 520"/>
                <a:gd name="T68" fmla="*/ 391 w 522"/>
                <a:gd name="T69" fmla="*/ 390 h 520"/>
                <a:gd name="T70" fmla="*/ 332 w 522"/>
                <a:gd name="T71" fmla="*/ 430 h 520"/>
                <a:gd name="T72" fmla="*/ 261 w 522"/>
                <a:gd name="T73" fmla="*/ 4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2" h="520">
                  <a:moveTo>
                    <a:pt x="261" y="0"/>
                  </a:moveTo>
                  <a:lnTo>
                    <a:pt x="219" y="3"/>
                  </a:lnTo>
                  <a:lnTo>
                    <a:pt x="178" y="13"/>
                  </a:lnTo>
                  <a:lnTo>
                    <a:pt x="142" y="29"/>
                  </a:lnTo>
                  <a:lnTo>
                    <a:pt x="108" y="50"/>
                  </a:lnTo>
                  <a:lnTo>
                    <a:pt x="76" y="76"/>
                  </a:lnTo>
                  <a:lnTo>
                    <a:pt x="52" y="106"/>
                  </a:lnTo>
                  <a:lnTo>
                    <a:pt x="29" y="140"/>
                  </a:lnTo>
                  <a:lnTo>
                    <a:pt x="14" y="178"/>
                  </a:lnTo>
                  <a:lnTo>
                    <a:pt x="4" y="217"/>
                  </a:lnTo>
                  <a:lnTo>
                    <a:pt x="0" y="259"/>
                  </a:lnTo>
                  <a:lnTo>
                    <a:pt x="4" y="303"/>
                  </a:lnTo>
                  <a:lnTo>
                    <a:pt x="14" y="342"/>
                  </a:lnTo>
                  <a:lnTo>
                    <a:pt x="29" y="380"/>
                  </a:lnTo>
                  <a:lnTo>
                    <a:pt x="52" y="414"/>
                  </a:lnTo>
                  <a:lnTo>
                    <a:pt x="76" y="444"/>
                  </a:lnTo>
                  <a:lnTo>
                    <a:pt x="108" y="470"/>
                  </a:lnTo>
                  <a:lnTo>
                    <a:pt x="142" y="491"/>
                  </a:lnTo>
                  <a:lnTo>
                    <a:pt x="178" y="507"/>
                  </a:lnTo>
                  <a:lnTo>
                    <a:pt x="219" y="517"/>
                  </a:lnTo>
                  <a:lnTo>
                    <a:pt x="261" y="520"/>
                  </a:lnTo>
                  <a:lnTo>
                    <a:pt x="303" y="517"/>
                  </a:lnTo>
                  <a:lnTo>
                    <a:pt x="343" y="507"/>
                  </a:lnTo>
                  <a:lnTo>
                    <a:pt x="380" y="491"/>
                  </a:lnTo>
                  <a:lnTo>
                    <a:pt x="414" y="470"/>
                  </a:lnTo>
                  <a:lnTo>
                    <a:pt x="444" y="444"/>
                  </a:lnTo>
                  <a:lnTo>
                    <a:pt x="470" y="414"/>
                  </a:lnTo>
                  <a:lnTo>
                    <a:pt x="491" y="380"/>
                  </a:lnTo>
                  <a:lnTo>
                    <a:pt x="507" y="342"/>
                  </a:lnTo>
                  <a:lnTo>
                    <a:pt x="518" y="303"/>
                  </a:lnTo>
                  <a:lnTo>
                    <a:pt x="522" y="259"/>
                  </a:lnTo>
                  <a:lnTo>
                    <a:pt x="518" y="217"/>
                  </a:lnTo>
                  <a:lnTo>
                    <a:pt x="507" y="178"/>
                  </a:lnTo>
                  <a:lnTo>
                    <a:pt x="491" y="140"/>
                  </a:lnTo>
                  <a:lnTo>
                    <a:pt x="470" y="106"/>
                  </a:lnTo>
                  <a:lnTo>
                    <a:pt x="444" y="76"/>
                  </a:lnTo>
                  <a:lnTo>
                    <a:pt x="414" y="50"/>
                  </a:lnTo>
                  <a:lnTo>
                    <a:pt x="380" y="29"/>
                  </a:lnTo>
                  <a:lnTo>
                    <a:pt x="343" y="13"/>
                  </a:lnTo>
                  <a:lnTo>
                    <a:pt x="303" y="3"/>
                  </a:lnTo>
                  <a:lnTo>
                    <a:pt x="261" y="0"/>
                  </a:lnTo>
                  <a:close/>
                  <a:moveTo>
                    <a:pt x="261" y="444"/>
                  </a:moveTo>
                  <a:lnTo>
                    <a:pt x="224" y="440"/>
                  </a:lnTo>
                  <a:lnTo>
                    <a:pt x="189" y="430"/>
                  </a:lnTo>
                  <a:lnTo>
                    <a:pt x="159" y="413"/>
                  </a:lnTo>
                  <a:lnTo>
                    <a:pt x="131" y="390"/>
                  </a:lnTo>
                  <a:lnTo>
                    <a:pt x="109" y="363"/>
                  </a:lnTo>
                  <a:lnTo>
                    <a:pt x="92" y="331"/>
                  </a:lnTo>
                  <a:lnTo>
                    <a:pt x="82" y="297"/>
                  </a:lnTo>
                  <a:lnTo>
                    <a:pt x="78" y="259"/>
                  </a:lnTo>
                  <a:lnTo>
                    <a:pt x="82" y="223"/>
                  </a:lnTo>
                  <a:lnTo>
                    <a:pt x="92" y="189"/>
                  </a:lnTo>
                  <a:lnTo>
                    <a:pt x="109" y="157"/>
                  </a:lnTo>
                  <a:lnTo>
                    <a:pt x="131" y="130"/>
                  </a:lnTo>
                  <a:lnTo>
                    <a:pt x="159" y="107"/>
                  </a:lnTo>
                  <a:lnTo>
                    <a:pt x="189" y="90"/>
                  </a:lnTo>
                  <a:lnTo>
                    <a:pt x="224" y="80"/>
                  </a:lnTo>
                  <a:lnTo>
                    <a:pt x="261" y="76"/>
                  </a:lnTo>
                  <a:lnTo>
                    <a:pt x="298" y="80"/>
                  </a:lnTo>
                  <a:lnTo>
                    <a:pt x="332" y="90"/>
                  </a:lnTo>
                  <a:lnTo>
                    <a:pt x="363" y="107"/>
                  </a:lnTo>
                  <a:lnTo>
                    <a:pt x="391" y="130"/>
                  </a:lnTo>
                  <a:lnTo>
                    <a:pt x="413" y="157"/>
                  </a:lnTo>
                  <a:lnTo>
                    <a:pt x="430" y="189"/>
                  </a:lnTo>
                  <a:lnTo>
                    <a:pt x="440" y="223"/>
                  </a:lnTo>
                  <a:lnTo>
                    <a:pt x="444" y="259"/>
                  </a:lnTo>
                  <a:lnTo>
                    <a:pt x="440" y="297"/>
                  </a:lnTo>
                  <a:lnTo>
                    <a:pt x="430" y="331"/>
                  </a:lnTo>
                  <a:lnTo>
                    <a:pt x="413" y="363"/>
                  </a:lnTo>
                  <a:lnTo>
                    <a:pt x="391" y="390"/>
                  </a:lnTo>
                  <a:lnTo>
                    <a:pt x="363" y="413"/>
                  </a:lnTo>
                  <a:lnTo>
                    <a:pt x="332" y="430"/>
                  </a:lnTo>
                  <a:lnTo>
                    <a:pt x="298" y="440"/>
                  </a:lnTo>
                  <a:lnTo>
                    <a:pt x="261" y="4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8" name="Freeform 45">
              <a:extLst>
                <a:ext uri="{FF2B5EF4-FFF2-40B4-BE49-F238E27FC236}">
                  <a16:creationId xmlns:a16="http://schemas.microsoft.com/office/drawing/2014/main" id="{946E1410-31A1-4A84-B5E8-02A51D37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642" y="5841077"/>
              <a:ext cx="81275" cy="79897"/>
            </a:xfrm>
            <a:custGeom>
              <a:avLst/>
              <a:gdLst>
                <a:gd name="T0" fmla="*/ 35 w 59"/>
                <a:gd name="T1" fmla="*/ 0 h 58"/>
                <a:gd name="T2" fmla="*/ 23 w 59"/>
                <a:gd name="T3" fmla="*/ 0 h 58"/>
                <a:gd name="T4" fmla="*/ 13 w 59"/>
                <a:gd name="T5" fmla="*/ 3 h 58"/>
                <a:gd name="T6" fmla="*/ 5 w 59"/>
                <a:gd name="T7" fmla="*/ 11 h 58"/>
                <a:gd name="T8" fmla="*/ 0 w 59"/>
                <a:gd name="T9" fmla="*/ 22 h 58"/>
                <a:gd name="T10" fmla="*/ 0 w 59"/>
                <a:gd name="T11" fmla="*/ 34 h 58"/>
                <a:gd name="T12" fmla="*/ 4 w 59"/>
                <a:gd name="T13" fmla="*/ 44 h 58"/>
                <a:gd name="T14" fmla="*/ 11 w 59"/>
                <a:gd name="T15" fmla="*/ 53 h 58"/>
                <a:gd name="T16" fmla="*/ 23 w 59"/>
                <a:gd name="T17" fmla="*/ 57 h 58"/>
                <a:gd name="T18" fmla="*/ 35 w 59"/>
                <a:gd name="T19" fmla="*/ 58 h 58"/>
                <a:gd name="T20" fmla="*/ 45 w 59"/>
                <a:gd name="T21" fmla="*/ 53 h 58"/>
                <a:gd name="T22" fmla="*/ 53 w 59"/>
                <a:gd name="T23" fmla="*/ 45 h 58"/>
                <a:gd name="T24" fmla="*/ 59 w 59"/>
                <a:gd name="T25" fmla="*/ 35 h 58"/>
                <a:gd name="T26" fmla="*/ 59 w 59"/>
                <a:gd name="T27" fmla="*/ 23 h 58"/>
                <a:gd name="T28" fmla="*/ 55 w 59"/>
                <a:gd name="T29" fmla="*/ 13 h 58"/>
                <a:gd name="T30" fmla="*/ 47 w 59"/>
                <a:gd name="T31" fmla="*/ 5 h 58"/>
                <a:gd name="T32" fmla="*/ 35 w 59"/>
                <a:gd name="T3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5" y="0"/>
                  </a:moveTo>
                  <a:lnTo>
                    <a:pt x="23" y="0"/>
                  </a:lnTo>
                  <a:lnTo>
                    <a:pt x="13" y="3"/>
                  </a:lnTo>
                  <a:lnTo>
                    <a:pt x="5" y="1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4" y="44"/>
                  </a:lnTo>
                  <a:lnTo>
                    <a:pt x="11" y="53"/>
                  </a:lnTo>
                  <a:lnTo>
                    <a:pt x="23" y="57"/>
                  </a:lnTo>
                  <a:lnTo>
                    <a:pt x="35" y="58"/>
                  </a:lnTo>
                  <a:lnTo>
                    <a:pt x="45" y="53"/>
                  </a:lnTo>
                  <a:lnTo>
                    <a:pt x="53" y="45"/>
                  </a:lnTo>
                  <a:lnTo>
                    <a:pt x="59" y="35"/>
                  </a:lnTo>
                  <a:lnTo>
                    <a:pt x="59" y="23"/>
                  </a:lnTo>
                  <a:lnTo>
                    <a:pt x="55" y="13"/>
                  </a:lnTo>
                  <a:lnTo>
                    <a:pt x="47" y="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59" name="Freeform 46">
              <a:extLst>
                <a:ext uri="{FF2B5EF4-FFF2-40B4-BE49-F238E27FC236}">
                  <a16:creationId xmlns:a16="http://schemas.microsoft.com/office/drawing/2014/main" id="{A8945C05-B1A1-46AA-82A3-860663573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875" y="5726741"/>
              <a:ext cx="97806" cy="95051"/>
            </a:xfrm>
            <a:custGeom>
              <a:avLst/>
              <a:gdLst>
                <a:gd name="T0" fmla="*/ 0 w 71"/>
                <a:gd name="T1" fmla="*/ 28 h 69"/>
                <a:gd name="T2" fmla="*/ 0 w 71"/>
                <a:gd name="T3" fmla="*/ 41 h 69"/>
                <a:gd name="T4" fmla="*/ 5 w 71"/>
                <a:gd name="T5" fmla="*/ 54 h 69"/>
                <a:gd name="T6" fmla="*/ 14 w 71"/>
                <a:gd name="T7" fmla="*/ 64 h 69"/>
                <a:gd name="T8" fmla="*/ 27 w 71"/>
                <a:gd name="T9" fmla="*/ 69 h 69"/>
                <a:gd name="T10" fmla="*/ 42 w 71"/>
                <a:gd name="T11" fmla="*/ 69 h 69"/>
                <a:gd name="T12" fmla="*/ 54 w 71"/>
                <a:gd name="T13" fmla="*/ 64 h 69"/>
                <a:gd name="T14" fmla="*/ 64 w 71"/>
                <a:gd name="T15" fmla="*/ 55 h 69"/>
                <a:gd name="T16" fmla="*/ 69 w 71"/>
                <a:gd name="T17" fmla="*/ 42 h 69"/>
                <a:gd name="T18" fmla="*/ 71 w 71"/>
                <a:gd name="T19" fmla="*/ 28 h 69"/>
                <a:gd name="T20" fmla="*/ 65 w 71"/>
                <a:gd name="T21" fmla="*/ 16 h 69"/>
                <a:gd name="T22" fmla="*/ 55 w 71"/>
                <a:gd name="T23" fmla="*/ 5 h 69"/>
                <a:gd name="T24" fmla="*/ 43 w 71"/>
                <a:gd name="T25" fmla="*/ 0 h 69"/>
                <a:gd name="T26" fmla="*/ 29 w 71"/>
                <a:gd name="T27" fmla="*/ 0 h 69"/>
                <a:gd name="T28" fmla="*/ 16 w 71"/>
                <a:gd name="T29" fmla="*/ 4 h 69"/>
                <a:gd name="T30" fmla="*/ 5 w 71"/>
                <a:gd name="T31" fmla="*/ 14 h 69"/>
                <a:gd name="T32" fmla="*/ 0 w 71"/>
                <a:gd name="T33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69">
                  <a:moveTo>
                    <a:pt x="0" y="28"/>
                  </a:moveTo>
                  <a:lnTo>
                    <a:pt x="0" y="41"/>
                  </a:lnTo>
                  <a:lnTo>
                    <a:pt x="5" y="54"/>
                  </a:lnTo>
                  <a:lnTo>
                    <a:pt x="14" y="64"/>
                  </a:lnTo>
                  <a:lnTo>
                    <a:pt x="27" y="69"/>
                  </a:lnTo>
                  <a:lnTo>
                    <a:pt x="42" y="69"/>
                  </a:lnTo>
                  <a:lnTo>
                    <a:pt x="54" y="64"/>
                  </a:lnTo>
                  <a:lnTo>
                    <a:pt x="64" y="55"/>
                  </a:lnTo>
                  <a:lnTo>
                    <a:pt x="69" y="42"/>
                  </a:lnTo>
                  <a:lnTo>
                    <a:pt x="71" y="28"/>
                  </a:lnTo>
                  <a:lnTo>
                    <a:pt x="65" y="16"/>
                  </a:lnTo>
                  <a:lnTo>
                    <a:pt x="55" y="5"/>
                  </a:lnTo>
                  <a:lnTo>
                    <a:pt x="43" y="0"/>
                  </a:lnTo>
                  <a:lnTo>
                    <a:pt x="29" y="0"/>
                  </a:lnTo>
                  <a:lnTo>
                    <a:pt x="16" y="4"/>
                  </a:lnTo>
                  <a:lnTo>
                    <a:pt x="5" y="14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160" name="Freeform 47">
              <a:extLst>
                <a:ext uri="{FF2B5EF4-FFF2-40B4-BE49-F238E27FC236}">
                  <a16:creationId xmlns:a16="http://schemas.microsoft.com/office/drawing/2014/main" id="{4CBB3008-1A84-44D7-98CD-4435CE4B1B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3704" y="5522865"/>
              <a:ext cx="301682" cy="289284"/>
            </a:xfrm>
            <a:custGeom>
              <a:avLst/>
              <a:gdLst>
                <a:gd name="T0" fmla="*/ 219 w 219"/>
                <a:gd name="T1" fmla="*/ 102 h 210"/>
                <a:gd name="T2" fmla="*/ 205 w 219"/>
                <a:gd name="T3" fmla="*/ 80 h 210"/>
                <a:gd name="T4" fmla="*/ 181 w 219"/>
                <a:gd name="T5" fmla="*/ 73 h 210"/>
                <a:gd name="T6" fmla="*/ 165 w 219"/>
                <a:gd name="T7" fmla="*/ 55 h 210"/>
                <a:gd name="T8" fmla="*/ 142 w 219"/>
                <a:gd name="T9" fmla="*/ 21 h 210"/>
                <a:gd name="T10" fmla="*/ 104 w 219"/>
                <a:gd name="T11" fmla="*/ 1 h 210"/>
                <a:gd name="T12" fmla="*/ 59 w 219"/>
                <a:gd name="T13" fmla="*/ 4 h 210"/>
                <a:gd name="T14" fmla="*/ 23 w 219"/>
                <a:gd name="T15" fmla="*/ 28 h 210"/>
                <a:gd name="T16" fmla="*/ 3 w 219"/>
                <a:gd name="T17" fmla="*/ 67 h 210"/>
                <a:gd name="T18" fmla="*/ 6 w 219"/>
                <a:gd name="T19" fmla="*/ 115 h 210"/>
                <a:gd name="T20" fmla="*/ 34 w 219"/>
                <a:gd name="T21" fmla="*/ 152 h 210"/>
                <a:gd name="T22" fmla="*/ 15 w 219"/>
                <a:gd name="T23" fmla="*/ 157 h 210"/>
                <a:gd name="T24" fmla="*/ 3 w 219"/>
                <a:gd name="T25" fmla="*/ 176 h 210"/>
                <a:gd name="T26" fmla="*/ 7 w 219"/>
                <a:gd name="T27" fmla="*/ 196 h 210"/>
                <a:gd name="T28" fmla="*/ 25 w 219"/>
                <a:gd name="T29" fmla="*/ 210 h 210"/>
                <a:gd name="T30" fmla="*/ 46 w 219"/>
                <a:gd name="T31" fmla="*/ 206 h 210"/>
                <a:gd name="T32" fmla="*/ 59 w 219"/>
                <a:gd name="T33" fmla="*/ 187 h 210"/>
                <a:gd name="T34" fmla="*/ 54 w 219"/>
                <a:gd name="T35" fmla="*/ 164 h 210"/>
                <a:gd name="T36" fmla="*/ 67 w 219"/>
                <a:gd name="T37" fmla="*/ 168 h 210"/>
                <a:gd name="T38" fmla="*/ 101 w 219"/>
                <a:gd name="T39" fmla="*/ 169 h 210"/>
                <a:gd name="T40" fmla="*/ 112 w 219"/>
                <a:gd name="T41" fmla="*/ 194 h 210"/>
                <a:gd name="T42" fmla="*/ 135 w 219"/>
                <a:gd name="T43" fmla="*/ 208 h 210"/>
                <a:gd name="T44" fmla="*/ 168 w 219"/>
                <a:gd name="T45" fmla="*/ 202 h 210"/>
                <a:gd name="T46" fmla="*/ 186 w 219"/>
                <a:gd name="T47" fmla="*/ 174 h 210"/>
                <a:gd name="T48" fmla="*/ 182 w 219"/>
                <a:gd name="T49" fmla="*/ 144 h 210"/>
                <a:gd name="T50" fmla="*/ 205 w 219"/>
                <a:gd name="T51" fmla="*/ 138 h 210"/>
                <a:gd name="T52" fmla="*/ 219 w 219"/>
                <a:gd name="T53" fmla="*/ 117 h 210"/>
                <a:gd name="T54" fmla="*/ 135 w 219"/>
                <a:gd name="T55" fmla="*/ 102 h 210"/>
                <a:gd name="T56" fmla="*/ 113 w 219"/>
                <a:gd name="T57" fmla="*/ 118 h 210"/>
                <a:gd name="T58" fmla="*/ 85 w 219"/>
                <a:gd name="T59" fmla="*/ 111 h 210"/>
                <a:gd name="T60" fmla="*/ 71 w 219"/>
                <a:gd name="T61" fmla="*/ 89 h 210"/>
                <a:gd name="T62" fmla="*/ 78 w 219"/>
                <a:gd name="T63" fmla="*/ 62 h 210"/>
                <a:gd name="T64" fmla="*/ 100 w 219"/>
                <a:gd name="T65" fmla="*/ 47 h 210"/>
                <a:gd name="T66" fmla="*/ 127 w 219"/>
                <a:gd name="T67" fmla="*/ 52 h 210"/>
                <a:gd name="T68" fmla="*/ 142 w 219"/>
                <a:gd name="T69" fmla="*/ 7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9" h="210">
                  <a:moveTo>
                    <a:pt x="219" y="117"/>
                  </a:moveTo>
                  <a:lnTo>
                    <a:pt x="219" y="102"/>
                  </a:lnTo>
                  <a:lnTo>
                    <a:pt x="214" y="90"/>
                  </a:lnTo>
                  <a:lnTo>
                    <a:pt x="205" y="80"/>
                  </a:lnTo>
                  <a:lnTo>
                    <a:pt x="191" y="75"/>
                  </a:lnTo>
                  <a:lnTo>
                    <a:pt x="181" y="73"/>
                  </a:lnTo>
                  <a:lnTo>
                    <a:pt x="170" y="76"/>
                  </a:lnTo>
                  <a:lnTo>
                    <a:pt x="165" y="55"/>
                  </a:lnTo>
                  <a:lnTo>
                    <a:pt x="156" y="37"/>
                  </a:lnTo>
                  <a:lnTo>
                    <a:pt x="142" y="21"/>
                  </a:lnTo>
                  <a:lnTo>
                    <a:pt x="125" y="9"/>
                  </a:lnTo>
                  <a:lnTo>
                    <a:pt x="104" y="1"/>
                  </a:lnTo>
                  <a:lnTo>
                    <a:pt x="81" y="0"/>
                  </a:lnTo>
                  <a:lnTo>
                    <a:pt x="59" y="4"/>
                  </a:lnTo>
                  <a:lnTo>
                    <a:pt x="40" y="13"/>
                  </a:lnTo>
                  <a:lnTo>
                    <a:pt x="23" y="28"/>
                  </a:lnTo>
                  <a:lnTo>
                    <a:pt x="11" y="45"/>
                  </a:lnTo>
                  <a:lnTo>
                    <a:pt x="3" y="67"/>
                  </a:lnTo>
                  <a:lnTo>
                    <a:pt x="0" y="92"/>
                  </a:lnTo>
                  <a:lnTo>
                    <a:pt x="6" y="115"/>
                  </a:lnTo>
                  <a:lnTo>
                    <a:pt x="17" y="136"/>
                  </a:lnTo>
                  <a:lnTo>
                    <a:pt x="34" y="152"/>
                  </a:lnTo>
                  <a:lnTo>
                    <a:pt x="24" y="153"/>
                  </a:lnTo>
                  <a:lnTo>
                    <a:pt x="15" y="157"/>
                  </a:lnTo>
                  <a:lnTo>
                    <a:pt x="7" y="165"/>
                  </a:lnTo>
                  <a:lnTo>
                    <a:pt x="3" y="176"/>
                  </a:lnTo>
                  <a:lnTo>
                    <a:pt x="3" y="186"/>
                  </a:lnTo>
                  <a:lnTo>
                    <a:pt x="7" y="196"/>
                  </a:lnTo>
                  <a:lnTo>
                    <a:pt x="15" y="204"/>
                  </a:lnTo>
                  <a:lnTo>
                    <a:pt x="25" y="210"/>
                  </a:lnTo>
                  <a:lnTo>
                    <a:pt x="36" y="210"/>
                  </a:lnTo>
                  <a:lnTo>
                    <a:pt x="46" y="206"/>
                  </a:lnTo>
                  <a:lnTo>
                    <a:pt x="54" y="198"/>
                  </a:lnTo>
                  <a:lnTo>
                    <a:pt x="59" y="187"/>
                  </a:lnTo>
                  <a:lnTo>
                    <a:pt x="59" y="174"/>
                  </a:lnTo>
                  <a:lnTo>
                    <a:pt x="54" y="164"/>
                  </a:lnTo>
                  <a:lnTo>
                    <a:pt x="61" y="166"/>
                  </a:lnTo>
                  <a:lnTo>
                    <a:pt x="67" y="168"/>
                  </a:lnTo>
                  <a:lnTo>
                    <a:pt x="84" y="170"/>
                  </a:lnTo>
                  <a:lnTo>
                    <a:pt x="101" y="169"/>
                  </a:lnTo>
                  <a:lnTo>
                    <a:pt x="104" y="182"/>
                  </a:lnTo>
                  <a:lnTo>
                    <a:pt x="112" y="194"/>
                  </a:lnTo>
                  <a:lnTo>
                    <a:pt x="122" y="203"/>
                  </a:lnTo>
                  <a:lnTo>
                    <a:pt x="135" y="208"/>
                  </a:lnTo>
                  <a:lnTo>
                    <a:pt x="152" y="208"/>
                  </a:lnTo>
                  <a:lnTo>
                    <a:pt x="168" y="202"/>
                  </a:lnTo>
                  <a:lnTo>
                    <a:pt x="180" y="190"/>
                  </a:lnTo>
                  <a:lnTo>
                    <a:pt x="186" y="174"/>
                  </a:lnTo>
                  <a:lnTo>
                    <a:pt x="186" y="159"/>
                  </a:lnTo>
                  <a:lnTo>
                    <a:pt x="182" y="144"/>
                  </a:lnTo>
                  <a:lnTo>
                    <a:pt x="194" y="143"/>
                  </a:lnTo>
                  <a:lnTo>
                    <a:pt x="205" y="138"/>
                  </a:lnTo>
                  <a:lnTo>
                    <a:pt x="214" y="128"/>
                  </a:lnTo>
                  <a:lnTo>
                    <a:pt x="219" y="117"/>
                  </a:lnTo>
                  <a:close/>
                  <a:moveTo>
                    <a:pt x="142" y="90"/>
                  </a:moveTo>
                  <a:lnTo>
                    <a:pt x="135" y="102"/>
                  </a:lnTo>
                  <a:lnTo>
                    <a:pt x="126" y="113"/>
                  </a:lnTo>
                  <a:lnTo>
                    <a:pt x="113" y="118"/>
                  </a:lnTo>
                  <a:lnTo>
                    <a:pt x="98" y="117"/>
                  </a:lnTo>
                  <a:lnTo>
                    <a:pt x="85" y="111"/>
                  </a:lnTo>
                  <a:lnTo>
                    <a:pt x="76" y="101"/>
                  </a:lnTo>
                  <a:lnTo>
                    <a:pt x="71" y="89"/>
                  </a:lnTo>
                  <a:lnTo>
                    <a:pt x="71" y="75"/>
                  </a:lnTo>
                  <a:lnTo>
                    <a:pt x="78" y="62"/>
                  </a:lnTo>
                  <a:lnTo>
                    <a:pt x="87" y="52"/>
                  </a:lnTo>
                  <a:lnTo>
                    <a:pt x="100" y="47"/>
                  </a:lnTo>
                  <a:lnTo>
                    <a:pt x="114" y="47"/>
                  </a:lnTo>
                  <a:lnTo>
                    <a:pt x="127" y="52"/>
                  </a:lnTo>
                  <a:lnTo>
                    <a:pt x="136" y="63"/>
                  </a:lnTo>
                  <a:lnTo>
                    <a:pt x="142" y="76"/>
                  </a:lnTo>
                  <a:lnTo>
                    <a:pt x="142" y="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4722B4B-B987-4BC5-BF58-995736B1A6BD}"/>
              </a:ext>
            </a:extLst>
          </p:cNvPr>
          <p:cNvGrpSpPr/>
          <p:nvPr/>
        </p:nvGrpSpPr>
        <p:grpSpPr>
          <a:xfrm>
            <a:off x="4314665" y="5157192"/>
            <a:ext cx="549275" cy="517525"/>
            <a:chOff x="4875076" y="3568130"/>
            <a:chExt cx="549275" cy="517525"/>
          </a:xfrm>
          <a:solidFill>
            <a:schemeClr val="accent1"/>
          </a:solidFill>
        </p:grpSpPr>
        <p:sp>
          <p:nvSpPr>
            <p:cNvPr id="207" name="Freeform 399">
              <a:extLst>
                <a:ext uri="{FF2B5EF4-FFF2-40B4-BE49-F238E27FC236}">
                  <a16:creationId xmlns:a16="http://schemas.microsoft.com/office/drawing/2014/main" id="{82E2741D-7BEA-4E21-88C4-C01D4BE8E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076" y="3825305"/>
              <a:ext cx="261938" cy="260350"/>
            </a:xfrm>
            <a:custGeom>
              <a:avLst/>
              <a:gdLst>
                <a:gd name="T0" fmla="*/ 388 w 882"/>
                <a:gd name="T1" fmla="*/ 595 h 882"/>
                <a:gd name="T2" fmla="*/ 388 w 882"/>
                <a:gd name="T3" fmla="*/ 0 h 882"/>
                <a:gd name="T4" fmla="*/ 0 w 882"/>
                <a:gd name="T5" fmla="*/ 0 h 882"/>
                <a:gd name="T6" fmla="*/ 0 w 882"/>
                <a:gd name="T7" fmla="*/ 882 h 882"/>
                <a:gd name="T8" fmla="*/ 882 w 882"/>
                <a:gd name="T9" fmla="*/ 882 h 882"/>
                <a:gd name="T10" fmla="*/ 882 w 882"/>
                <a:gd name="T11" fmla="*/ 595 h 882"/>
                <a:gd name="T12" fmla="*/ 388 w 882"/>
                <a:gd name="T13" fmla="*/ 595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2" h="882">
                  <a:moveTo>
                    <a:pt x="388" y="595"/>
                  </a:moveTo>
                  <a:lnTo>
                    <a:pt x="388" y="0"/>
                  </a:lnTo>
                  <a:lnTo>
                    <a:pt x="0" y="0"/>
                  </a:lnTo>
                  <a:lnTo>
                    <a:pt x="0" y="882"/>
                  </a:lnTo>
                  <a:lnTo>
                    <a:pt x="882" y="882"/>
                  </a:lnTo>
                  <a:lnTo>
                    <a:pt x="882" y="595"/>
                  </a:lnTo>
                  <a:lnTo>
                    <a:pt x="388" y="5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400">
              <a:extLst>
                <a:ext uri="{FF2B5EF4-FFF2-40B4-BE49-F238E27FC236}">
                  <a16:creationId xmlns:a16="http://schemas.microsoft.com/office/drawing/2014/main" id="{5098A7C6-845A-42AD-A9FA-A08770241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1601" y="3568130"/>
              <a:ext cx="412750" cy="412750"/>
            </a:xfrm>
            <a:custGeom>
              <a:avLst/>
              <a:gdLst>
                <a:gd name="T0" fmla="*/ 1292 w 1393"/>
                <a:gd name="T1" fmla="*/ 945 h 1393"/>
                <a:gd name="T2" fmla="*/ 1168 w 1393"/>
                <a:gd name="T3" fmla="*/ 619 h 1393"/>
                <a:gd name="T4" fmla="*/ 260 w 1393"/>
                <a:gd name="T5" fmla="*/ 1286 h 1393"/>
                <a:gd name="T6" fmla="*/ 101 w 1393"/>
                <a:gd name="T7" fmla="*/ 1286 h 1393"/>
                <a:gd name="T8" fmla="*/ 101 w 1393"/>
                <a:gd name="T9" fmla="*/ 1140 h 1393"/>
                <a:gd name="T10" fmla="*/ 762 w 1393"/>
                <a:gd name="T11" fmla="*/ 249 h 1393"/>
                <a:gd name="T12" fmla="*/ 429 w 1393"/>
                <a:gd name="T13" fmla="*/ 108 h 1393"/>
                <a:gd name="T14" fmla="*/ 1292 w 1393"/>
                <a:gd name="T15" fmla="*/ 108 h 1393"/>
                <a:gd name="T16" fmla="*/ 1292 w 1393"/>
                <a:gd name="T17" fmla="*/ 945 h 1393"/>
                <a:gd name="T18" fmla="*/ 0 w 1393"/>
                <a:gd name="T19" fmla="*/ 0 h 1393"/>
                <a:gd name="T20" fmla="*/ 0 w 1393"/>
                <a:gd name="T21" fmla="*/ 1393 h 1393"/>
                <a:gd name="T22" fmla="*/ 1393 w 1393"/>
                <a:gd name="T23" fmla="*/ 1393 h 1393"/>
                <a:gd name="T24" fmla="*/ 1393 w 1393"/>
                <a:gd name="T25" fmla="*/ 0 h 1393"/>
                <a:gd name="T26" fmla="*/ 0 w 1393"/>
                <a:gd name="T27" fmla="*/ 0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3" h="1393">
                  <a:moveTo>
                    <a:pt x="1292" y="945"/>
                  </a:moveTo>
                  <a:lnTo>
                    <a:pt x="1168" y="619"/>
                  </a:lnTo>
                  <a:lnTo>
                    <a:pt x="260" y="1286"/>
                  </a:lnTo>
                  <a:lnTo>
                    <a:pt x="101" y="1286"/>
                  </a:lnTo>
                  <a:lnTo>
                    <a:pt x="101" y="1140"/>
                  </a:lnTo>
                  <a:lnTo>
                    <a:pt x="762" y="249"/>
                  </a:lnTo>
                  <a:lnTo>
                    <a:pt x="429" y="108"/>
                  </a:lnTo>
                  <a:lnTo>
                    <a:pt x="1292" y="108"/>
                  </a:lnTo>
                  <a:lnTo>
                    <a:pt x="1292" y="945"/>
                  </a:lnTo>
                  <a:close/>
                  <a:moveTo>
                    <a:pt x="0" y="0"/>
                  </a:moveTo>
                  <a:lnTo>
                    <a:pt x="0" y="1393"/>
                  </a:lnTo>
                  <a:lnTo>
                    <a:pt x="1393" y="1393"/>
                  </a:lnTo>
                  <a:lnTo>
                    <a:pt x="139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EB25612B-61D9-44C1-8C70-81ECDB8D376F}"/>
              </a:ext>
            </a:extLst>
          </p:cNvPr>
          <p:cNvGrpSpPr/>
          <p:nvPr/>
        </p:nvGrpSpPr>
        <p:grpSpPr>
          <a:xfrm>
            <a:off x="5580112" y="4473092"/>
            <a:ext cx="590333" cy="590603"/>
            <a:chOff x="-5122863" y="-1452563"/>
            <a:chExt cx="3475037" cy="3476626"/>
          </a:xfrm>
          <a:solidFill>
            <a:schemeClr val="accent1"/>
          </a:solidFill>
        </p:grpSpPr>
        <p:sp>
          <p:nvSpPr>
            <p:cNvPr id="264" name="Freeform 20">
              <a:extLst>
                <a:ext uri="{FF2B5EF4-FFF2-40B4-BE49-F238E27FC236}">
                  <a16:creationId xmlns:a16="http://schemas.microsoft.com/office/drawing/2014/main" id="{86659C29-2835-4D3B-ABEA-212D37207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40000" y="-933450"/>
              <a:ext cx="373062" cy="358775"/>
            </a:xfrm>
            <a:custGeom>
              <a:avLst/>
              <a:gdLst>
                <a:gd name="T0" fmla="*/ 1032 w 1032"/>
                <a:gd name="T1" fmla="*/ 931 h 992"/>
                <a:gd name="T2" fmla="*/ 1020 w 1032"/>
                <a:gd name="T3" fmla="*/ 3 h 992"/>
                <a:gd name="T4" fmla="*/ 103 w 1032"/>
                <a:gd name="T5" fmla="*/ 0 h 992"/>
                <a:gd name="T6" fmla="*/ 214 w 1032"/>
                <a:gd name="T7" fmla="*/ 48 h 992"/>
                <a:gd name="T8" fmla="*/ 984 w 1032"/>
                <a:gd name="T9" fmla="*/ 49 h 992"/>
                <a:gd name="T10" fmla="*/ 983 w 1032"/>
                <a:gd name="T11" fmla="*/ 821 h 992"/>
                <a:gd name="T12" fmla="*/ 1032 w 1032"/>
                <a:gd name="T13" fmla="*/ 931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2" h="992">
                  <a:moveTo>
                    <a:pt x="1032" y="931"/>
                  </a:moveTo>
                  <a:lnTo>
                    <a:pt x="1020" y="3"/>
                  </a:lnTo>
                  <a:lnTo>
                    <a:pt x="103" y="0"/>
                  </a:lnTo>
                  <a:cubicBezTo>
                    <a:pt x="163" y="57"/>
                    <a:pt x="0" y="49"/>
                    <a:pt x="214" y="48"/>
                  </a:cubicBezTo>
                  <a:lnTo>
                    <a:pt x="984" y="49"/>
                  </a:lnTo>
                  <a:lnTo>
                    <a:pt x="983" y="821"/>
                  </a:lnTo>
                  <a:cubicBezTo>
                    <a:pt x="1009" y="992"/>
                    <a:pt x="977" y="871"/>
                    <a:pt x="1032" y="9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Freeform 21">
              <a:extLst>
                <a:ext uri="{FF2B5EF4-FFF2-40B4-BE49-F238E27FC236}">
                  <a16:creationId xmlns:a16="http://schemas.microsoft.com/office/drawing/2014/main" id="{DE6858A3-8C93-4278-913E-869EE8304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750" y="-933450"/>
              <a:ext cx="374650" cy="341313"/>
            </a:xfrm>
            <a:custGeom>
              <a:avLst/>
              <a:gdLst>
                <a:gd name="T0" fmla="*/ 0 w 1039"/>
                <a:gd name="T1" fmla="*/ 930 h 945"/>
                <a:gd name="T2" fmla="*/ 44 w 1039"/>
                <a:gd name="T3" fmla="*/ 853 h 945"/>
                <a:gd name="T4" fmla="*/ 48 w 1039"/>
                <a:gd name="T5" fmla="*/ 53 h 945"/>
                <a:gd name="T6" fmla="*/ 818 w 1039"/>
                <a:gd name="T7" fmla="*/ 47 h 945"/>
                <a:gd name="T8" fmla="*/ 930 w 1039"/>
                <a:gd name="T9" fmla="*/ 0 h 945"/>
                <a:gd name="T10" fmla="*/ 1 w 1039"/>
                <a:gd name="T11" fmla="*/ 13 h 945"/>
                <a:gd name="T12" fmla="*/ 0 w 1039"/>
                <a:gd name="T13" fmla="*/ 93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9" h="945">
                  <a:moveTo>
                    <a:pt x="0" y="930"/>
                  </a:moveTo>
                  <a:cubicBezTo>
                    <a:pt x="65" y="884"/>
                    <a:pt x="24" y="945"/>
                    <a:pt x="44" y="853"/>
                  </a:cubicBezTo>
                  <a:lnTo>
                    <a:pt x="48" y="53"/>
                  </a:lnTo>
                  <a:lnTo>
                    <a:pt x="818" y="47"/>
                  </a:lnTo>
                  <a:cubicBezTo>
                    <a:pt x="1039" y="49"/>
                    <a:pt x="862" y="56"/>
                    <a:pt x="930" y="0"/>
                  </a:cubicBezTo>
                  <a:lnTo>
                    <a:pt x="1" y="13"/>
                  </a:lnTo>
                  <a:lnTo>
                    <a:pt x="0" y="9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Freeform 22">
              <a:extLst>
                <a:ext uri="{FF2B5EF4-FFF2-40B4-BE49-F238E27FC236}">
                  <a16:creationId xmlns:a16="http://schemas.microsoft.com/office/drawing/2014/main" id="{69EFC088-1683-48A3-AB94-1B26E374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41588" y="1163638"/>
              <a:ext cx="374650" cy="341313"/>
            </a:xfrm>
            <a:custGeom>
              <a:avLst/>
              <a:gdLst>
                <a:gd name="T0" fmla="*/ 109 w 1039"/>
                <a:gd name="T1" fmla="*/ 945 h 945"/>
                <a:gd name="T2" fmla="*/ 1027 w 1039"/>
                <a:gd name="T3" fmla="*/ 943 h 945"/>
                <a:gd name="T4" fmla="*/ 1039 w 1039"/>
                <a:gd name="T5" fmla="*/ 15 h 945"/>
                <a:gd name="T6" fmla="*/ 995 w 1039"/>
                <a:gd name="T7" fmla="*/ 92 h 945"/>
                <a:gd name="T8" fmla="*/ 991 w 1039"/>
                <a:gd name="T9" fmla="*/ 892 h 945"/>
                <a:gd name="T10" fmla="*/ 221 w 1039"/>
                <a:gd name="T11" fmla="*/ 898 h 945"/>
                <a:gd name="T12" fmla="*/ 109 w 1039"/>
                <a:gd name="T13" fmla="*/ 945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9" h="945">
                  <a:moveTo>
                    <a:pt x="109" y="945"/>
                  </a:moveTo>
                  <a:lnTo>
                    <a:pt x="1027" y="943"/>
                  </a:lnTo>
                  <a:lnTo>
                    <a:pt x="1039" y="15"/>
                  </a:lnTo>
                  <a:cubicBezTo>
                    <a:pt x="974" y="61"/>
                    <a:pt x="1015" y="0"/>
                    <a:pt x="995" y="92"/>
                  </a:cubicBezTo>
                  <a:lnTo>
                    <a:pt x="991" y="892"/>
                  </a:lnTo>
                  <a:lnTo>
                    <a:pt x="221" y="898"/>
                  </a:lnTo>
                  <a:cubicBezTo>
                    <a:pt x="0" y="896"/>
                    <a:pt x="177" y="889"/>
                    <a:pt x="109" y="9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23">
              <a:extLst>
                <a:ext uri="{FF2B5EF4-FFF2-40B4-BE49-F238E27FC236}">
                  <a16:creationId xmlns:a16="http://schemas.microsoft.com/office/drawing/2014/main" id="{3995D16E-EAA7-487A-92A3-5E3361B88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03750" y="1146175"/>
              <a:ext cx="373062" cy="358775"/>
            </a:xfrm>
            <a:custGeom>
              <a:avLst/>
              <a:gdLst>
                <a:gd name="T0" fmla="*/ 930 w 1032"/>
                <a:gd name="T1" fmla="*/ 992 h 992"/>
                <a:gd name="T2" fmla="*/ 818 w 1032"/>
                <a:gd name="T3" fmla="*/ 944 h 992"/>
                <a:gd name="T4" fmla="*/ 48 w 1032"/>
                <a:gd name="T5" fmla="*/ 943 h 992"/>
                <a:gd name="T6" fmla="*/ 47 w 1032"/>
                <a:gd name="T7" fmla="*/ 491 h 992"/>
                <a:gd name="T8" fmla="*/ 49 w 1032"/>
                <a:gd name="T9" fmla="*/ 171 h 992"/>
                <a:gd name="T10" fmla="*/ 0 w 1032"/>
                <a:gd name="T11" fmla="*/ 61 h 992"/>
                <a:gd name="T12" fmla="*/ 1 w 1032"/>
                <a:gd name="T13" fmla="*/ 979 h 992"/>
                <a:gd name="T14" fmla="*/ 930 w 1032"/>
                <a:gd name="T15" fmla="*/ 9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2" h="992">
                  <a:moveTo>
                    <a:pt x="930" y="992"/>
                  </a:moveTo>
                  <a:cubicBezTo>
                    <a:pt x="869" y="935"/>
                    <a:pt x="1032" y="943"/>
                    <a:pt x="818" y="944"/>
                  </a:cubicBezTo>
                  <a:lnTo>
                    <a:pt x="48" y="943"/>
                  </a:lnTo>
                  <a:cubicBezTo>
                    <a:pt x="45" y="789"/>
                    <a:pt x="47" y="640"/>
                    <a:pt x="47" y="491"/>
                  </a:cubicBezTo>
                  <a:lnTo>
                    <a:pt x="49" y="171"/>
                  </a:lnTo>
                  <a:cubicBezTo>
                    <a:pt x="23" y="0"/>
                    <a:pt x="55" y="121"/>
                    <a:pt x="0" y="61"/>
                  </a:cubicBezTo>
                  <a:lnTo>
                    <a:pt x="1" y="979"/>
                  </a:lnTo>
                  <a:lnTo>
                    <a:pt x="930" y="9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Freeform 24">
              <a:extLst>
                <a:ext uri="{FF2B5EF4-FFF2-40B4-BE49-F238E27FC236}">
                  <a16:creationId xmlns:a16="http://schemas.microsoft.com/office/drawing/2014/main" id="{64E390BD-7C09-4463-8DCD-A4A1DD6DA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62413" y="-1452563"/>
              <a:ext cx="336550" cy="534988"/>
            </a:xfrm>
            <a:custGeom>
              <a:avLst/>
              <a:gdLst>
                <a:gd name="T0" fmla="*/ 69 w 934"/>
                <a:gd name="T1" fmla="*/ 1415 h 1484"/>
                <a:gd name="T2" fmla="*/ 165 w 934"/>
                <a:gd name="T3" fmla="*/ 1475 h 1484"/>
                <a:gd name="T4" fmla="*/ 849 w 934"/>
                <a:gd name="T5" fmla="*/ 1472 h 1484"/>
                <a:gd name="T6" fmla="*/ 883 w 934"/>
                <a:gd name="T7" fmla="*/ 0 h 1484"/>
                <a:gd name="T8" fmla="*/ 841 w 934"/>
                <a:gd name="T9" fmla="*/ 0 h 1484"/>
                <a:gd name="T10" fmla="*/ 826 w 934"/>
                <a:gd name="T11" fmla="*/ 1432 h 1484"/>
                <a:gd name="T12" fmla="*/ 69 w 934"/>
                <a:gd name="T13" fmla="*/ 1415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1484">
                  <a:moveTo>
                    <a:pt x="69" y="1415"/>
                  </a:moveTo>
                  <a:cubicBezTo>
                    <a:pt x="114" y="1484"/>
                    <a:pt x="0" y="1467"/>
                    <a:pt x="165" y="1475"/>
                  </a:cubicBezTo>
                  <a:lnTo>
                    <a:pt x="849" y="1472"/>
                  </a:lnTo>
                  <a:cubicBezTo>
                    <a:pt x="934" y="1257"/>
                    <a:pt x="883" y="289"/>
                    <a:pt x="883" y="0"/>
                  </a:cubicBezTo>
                  <a:lnTo>
                    <a:pt x="841" y="0"/>
                  </a:lnTo>
                  <a:lnTo>
                    <a:pt x="826" y="1432"/>
                  </a:lnTo>
                  <a:lnTo>
                    <a:pt x="69" y="14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Freeform 25">
              <a:extLst>
                <a:ext uri="{FF2B5EF4-FFF2-40B4-BE49-F238E27FC236}">
                  <a16:creationId xmlns:a16="http://schemas.microsoft.com/office/drawing/2014/main" id="{5AACD400-D6B9-4714-A64B-8346D38D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64000" y="1489075"/>
              <a:ext cx="338137" cy="534988"/>
            </a:xfrm>
            <a:custGeom>
              <a:avLst/>
              <a:gdLst>
                <a:gd name="T0" fmla="*/ 847 w 940"/>
                <a:gd name="T1" fmla="*/ 1483 h 1483"/>
                <a:gd name="T2" fmla="*/ 889 w 940"/>
                <a:gd name="T3" fmla="*/ 1483 h 1483"/>
                <a:gd name="T4" fmla="*/ 855 w 940"/>
                <a:gd name="T5" fmla="*/ 21 h 1483"/>
                <a:gd name="T6" fmla="*/ 171 w 940"/>
                <a:gd name="T7" fmla="*/ 6 h 1483"/>
                <a:gd name="T8" fmla="*/ 75 w 940"/>
                <a:gd name="T9" fmla="*/ 68 h 1483"/>
                <a:gd name="T10" fmla="*/ 832 w 940"/>
                <a:gd name="T11" fmla="*/ 51 h 1483"/>
                <a:gd name="T12" fmla="*/ 847 w 940"/>
                <a:gd name="T13" fmla="*/ 1483 h 1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0" h="1483">
                  <a:moveTo>
                    <a:pt x="847" y="1483"/>
                  </a:moveTo>
                  <a:lnTo>
                    <a:pt x="889" y="1483"/>
                  </a:lnTo>
                  <a:cubicBezTo>
                    <a:pt x="889" y="1194"/>
                    <a:pt x="940" y="226"/>
                    <a:pt x="855" y="21"/>
                  </a:cubicBezTo>
                  <a:lnTo>
                    <a:pt x="171" y="6"/>
                  </a:lnTo>
                  <a:cubicBezTo>
                    <a:pt x="0" y="16"/>
                    <a:pt x="127" y="0"/>
                    <a:pt x="75" y="68"/>
                  </a:cubicBezTo>
                  <a:lnTo>
                    <a:pt x="832" y="51"/>
                  </a:lnTo>
                  <a:lnTo>
                    <a:pt x="847" y="14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26">
              <a:extLst>
                <a:ext uri="{FF2B5EF4-FFF2-40B4-BE49-F238E27FC236}">
                  <a16:creationId xmlns:a16="http://schemas.microsoft.com/office/drawing/2014/main" id="{F332730F-E574-410F-B5B2-38D81ED3B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82813" y="625475"/>
              <a:ext cx="534987" cy="339725"/>
            </a:xfrm>
            <a:custGeom>
              <a:avLst/>
              <a:gdLst>
                <a:gd name="T0" fmla="*/ 68 w 1483"/>
                <a:gd name="T1" fmla="*/ 864 h 941"/>
                <a:gd name="T2" fmla="*/ 51 w 1483"/>
                <a:gd name="T3" fmla="*/ 106 h 941"/>
                <a:gd name="T4" fmla="*/ 1483 w 1483"/>
                <a:gd name="T5" fmla="*/ 92 h 941"/>
                <a:gd name="T6" fmla="*/ 1483 w 1483"/>
                <a:gd name="T7" fmla="*/ 50 h 941"/>
                <a:gd name="T8" fmla="*/ 21 w 1483"/>
                <a:gd name="T9" fmla="*/ 84 h 941"/>
                <a:gd name="T10" fmla="*/ 6 w 1483"/>
                <a:gd name="T11" fmla="*/ 768 h 941"/>
                <a:gd name="T12" fmla="*/ 68 w 1483"/>
                <a:gd name="T13" fmla="*/ 864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3" h="941">
                  <a:moveTo>
                    <a:pt x="68" y="864"/>
                  </a:moveTo>
                  <a:lnTo>
                    <a:pt x="51" y="106"/>
                  </a:lnTo>
                  <a:lnTo>
                    <a:pt x="1483" y="92"/>
                  </a:lnTo>
                  <a:lnTo>
                    <a:pt x="1483" y="50"/>
                  </a:lnTo>
                  <a:cubicBezTo>
                    <a:pt x="1196" y="50"/>
                    <a:pt x="222" y="0"/>
                    <a:pt x="21" y="84"/>
                  </a:cubicBezTo>
                  <a:lnTo>
                    <a:pt x="6" y="768"/>
                  </a:lnTo>
                  <a:cubicBezTo>
                    <a:pt x="17" y="941"/>
                    <a:pt x="0" y="811"/>
                    <a:pt x="68" y="8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Freeform 27">
              <a:extLst>
                <a:ext uri="{FF2B5EF4-FFF2-40B4-BE49-F238E27FC236}">
                  <a16:creationId xmlns:a16="http://schemas.microsoft.com/office/drawing/2014/main" id="{85060A84-E10D-49EF-9BED-0E376300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44825" y="1489075"/>
              <a:ext cx="336550" cy="534988"/>
            </a:xfrm>
            <a:custGeom>
              <a:avLst/>
              <a:gdLst>
                <a:gd name="T0" fmla="*/ 51 w 934"/>
                <a:gd name="T1" fmla="*/ 1484 h 1484"/>
                <a:gd name="T2" fmla="*/ 93 w 934"/>
                <a:gd name="T3" fmla="*/ 1484 h 1484"/>
                <a:gd name="T4" fmla="*/ 95 w 934"/>
                <a:gd name="T5" fmla="*/ 55 h 1484"/>
                <a:gd name="T6" fmla="*/ 865 w 934"/>
                <a:gd name="T7" fmla="*/ 69 h 1484"/>
                <a:gd name="T8" fmla="*/ 769 w 934"/>
                <a:gd name="T9" fmla="*/ 9 h 1484"/>
                <a:gd name="T10" fmla="*/ 85 w 934"/>
                <a:gd name="T11" fmla="*/ 12 h 1484"/>
                <a:gd name="T12" fmla="*/ 51 w 934"/>
                <a:gd name="T13" fmla="*/ 1484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1484">
                  <a:moveTo>
                    <a:pt x="51" y="1484"/>
                  </a:moveTo>
                  <a:lnTo>
                    <a:pt x="93" y="1484"/>
                  </a:lnTo>
                  <a:lnTo>
                    <a:pt x="95" y="55"/>
                  </a:lnTo>
                  <a:lnTo>
                    <a:pt x="865" y="69"/>
                  </a:lnTo>
                  <a:cubicBezTo>
                    <a:pt x="820" y="0"/>
                    <a:pt x="934" y="17"/>
                    <a:pt x="769" y="9"/>
                  </a:cubicBezTo>
                  <a:lnTo>
                    <a:pt x="85" y="12"/>
                  </a:lnTo>
                  <a:cubicBezTo>
                    <a:pt x="0" y="227"/>
                    <a:pt x="51" y="1195"/>
                    <a:pt x="51" y="14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Freeform 28">
              <a:extLst>
                <a:ext uri="{FF2B5EF4-FFF2-40B4-BE49-F238E27FC236}">
                  <a16:creationId xmlns:a16="http://schemas.microsoft.com/office/drawing/2014/main" id="{B04F4E3F-0809-422A-BDE0-D7EC5BD30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82813" y="-392113"/>
              <a:ext cx="534987" cy="338138"/>
            </a:xfrm>
            <a:custGeom>
              <a:avLst/>
              <a:gdLst>
                <a:gd name="T0" fmla="*/ 1484 w 1484"/>
                <a:gd name="T1" fmla="*/ 884 h 934"/>
                <a:gd name="T2" fmla="*/ 1484 w 1484"/>
                <a:gd name="T3" fmla="*/ 842 h 934"/>
                <a:gd name="T4" fmla="*/ 55 w 1484"/>
                <a:gd name="T5" fmla="*/ 840 h 934"/>
                <a:gd name="T6" fmla="*/ 69 w 1484"/>
                <a:gd name="T7" fmla="*/ 70 h 934"/>
                <a:gd name="T8" fmla="*/ 9 w 1484"/>
                <a:gd name="T9" fmla="*/ 166 h 934"/>
                <a:gd name="T10" fmla="*/ 12 w 1484"/>
                <a:gd name="T11" fmla="*/ 850 h 934"/>
                <a:gd name="T12" fmla="*/ 1484 w 1484"/>
                <a:gd name="T13" fmla="*/ 88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4" h="934">
                  <a:moveTo>
                    <a:pt x="1484" y="884"/>
                  </a:moveTo>
                  <a:lnTo>
                    <a:pt x="1484" y="842"/>
                  </a:lnTo>
                  <a:lnTo>
                    <a:pt x="55" y="840"/>
                  </a:lnTo>
                  <a:lnTo>
                    <a:pt x="69" y="70"/>
                  </a:lnTo>
                  <a:cubicBezTo>
                    <a:pt x="0" y="115"/>
                    <a:pt x="18" y="0"/>
                    <a:pt x="9" y="166"/>
                  </a:cubicBezTo>
                  <a:lnTo>
                    <a:pt x="12" y="850"/>
                  </a:lnTo>
                  <a:cubicBezTo>
                    <a:pt x="223" y="934"/>
                    <a:pt x="1197" y="884"/>
                    <a:pt x="1484" y="8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29">
              <a:extLst>
                <a:ext uri="{FF2B5EF4-FFF2-40B4-BE49-F238E27FC236}">
                  <a16:creationId xmlns:a16="http://schemas.microsoft.com/office/drawing/2014/main" id="{F70DBC3A-A784-41C6-9A92-B3FB15B17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22863" y="625475"/>
              <a:ext cx="534987" cy="338138"/>
            </a:xfrm>
            <a:custGeom>
              <a:avLst/>
              <a:gdLst>
                <a:gd name="T0" fmla="*/ 1415 w 1484"/>
                <a:gd name="T1" fmla="*/ 864 h 934"/>
                <a:gd name="T2" fmla="*/ 1475 w 1484"/>
                <a:gd name="T3" fmla="*/ 768 h 934"/>
                <a:gd name="T4" fmla="*/ 1472 w 1484"/>
                <a:gd name="T5" fmla="*/ 84 h 934"/>
                <a:gd name="T6" fmla="*/ 0 w 1484"/>
                <a:gd name="T7" fmla="*/ 50 h 934"/>
                <a:gd name="T8" fmla="*/ 0 w 1484"/>
                <a:gd name="T9" fmla="*/ 92 h 934"/>
                <a:gd name="T10" fmla="*/ 1429 w 1484"/>
                <a:gd name="T11" fmla="*/ 94 h 934"/>
                <a:gd name="T12" fmla="*/ 1415 w 1484"/>
                <a:gd name="T13" fmla="*/ 864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4" h="934">
                  <a:moveTo>
                    <a:pt x="1415" y="864"/>
                  </a:moveTo>
                  <a:cubicBezTo>
                    <a:pt x="1484" y="819"/>
                    <a:pt x="1466" y="934"/>
                    <a:pt x="1475" y="768"/>
                  </a:cubicBezTo>
                  <a:lnTo>
                    <a:pt x="1472" y="84"/>
                  </a:lnTo>
                  <a:cubicBezTo>
                    <a:pt x="1261" y="0"/>
                    <a:pt x="287" y="50"/>
                    <a:pt x="0" y="50"/>
                  </a:cubicBezTo>
                  <a:lnTo>
                    <a:pt x="0" y="92"/>
                  </a:lnTo>
                  <a:lnTo>
                    <a:pt x="1429" y="94"/>
                  </a:lnTo>
                  <a:lnTo>
                    <a:pt x="1415" y="8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Freeform 30">
              <a:extLst>
                <a:ext uri="{FF2B5EF4-FFF2-40B4-BE49-F238E27FC236}">
                  <a16:creationId xmlns:a16="http://schemas.microsoft.com/office/drawing/2014/main" id="{06B6C97E-4A8A-454B-95A9-35766E0A5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44825" y="-1452563"/>
              <a:ext cx="338137" cy="534988"/>
            </a:xfrm>
            <a:custGeom>
              <a:avLst/>
              <a:gdLst>
                <a:gd name="T0" fmla="*/ 865 w 940"/>
                <a:gd name="T1" fmla="*/ 1415 h 1483"/>
                <a:gd name="T2" fmla="*/ 95 w 940"/>
                <a:gd name="T3" fmla="*/ 1429 h 1483"/>
                <a:gd name="T4" fmla="*/ 93 w 940"/>
                <a:gd name="T5" fmla="*/ 0 h 1483"/>
                <a:gd name="T6" fmla="*/ 51 w 940"/>
                <a:gd name="T7" fmla="*/ 0 h 1483"/>
                <a:gd name="T8" fmla="*/ 85 w 940"/>
                <a:gd name="T9" fmla="*/ 1462 h 1483"/>
                <a:gd name="T10" fmla="*/ 769 w 940"/>
                <a:gd name="T11" fmla="*/ 1477 h 1483"/>
                <a:gd name="T12" fmla="*/ 865 w 940"/>
                <a:gd name="T13" fmla="*/ 1415 h 1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0" h="1483">
                  <a:moveTo>
                    <a:pt x="865" y="1415"/>
                  </a:moveTo>
                  <a:lnTo>
                    <a:pt x="95" y="1429"/>
                  </a:lnTo>
                  <a:lnTo>
                    <a:pt x="93" y="0"/>
                  </a:lnTo>
                  <a:lnTo>
                    <a:pt x="51" y="0"/>
                  </a:lnTo>
                  <a:cubicBezTo>
                    <a:pt x="51" y="289"/>
                    <a:pt x="0" y="1257"/>
                    <a:pt x="85" y="1462"/>
                  </a:cubicBezTo>
                  <a:lnTo>
                    <a:pt x="769" y="1477"/>
                  </a:lnTo>
                  <a:cubicBezTo>
                    <a:pt x="940" y="1467"/>
                    <a:pt x="813" y="1483"/>
                    <a:pt x="865" y="1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5" name="Freeform 31">
              <a:extLst>
                <a:ext uri="{FF2B5EF4-FFF2-40B4-BE49-F238E27FC236}">
                  <a16:creationId xmlns:a16="http://schemas.microsoft.com/office/drawing/2014/main" id="{7535F93B-CDA3-4377-84A9-A3E1F754E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22863" y="-393700"/>
              <a:ext cx="534987" cy="339725"/>
            </a:xfrm>
            <a:custGeom>
              <a:avLst/>
              <a:gdLst>
                <a:gd name="T0" fmla="*/ 0 w 1483"/>
                <a:gd name="T1" fmla="*/ 849 h 941"/>
                <a:gd name="T2" fmla="*/ 0 w 1483"/>
                <a:gd name="T3" fmla="*/ 891 h 941"/>
                <a:gd name="T4" fmla="*/ 1462 w 1483"/>
                <a:gd name="T5" fmla="*/ 857 h 941"/>
                <a:gd name="T6" fmla="*/ 1477 w 1483"/>
                <a:gd name="T7" fmla="*/ 173 h 941"/>
                <a:gd name="T8" fmla="*/ 1415 w 1483"/>
                <a:gd name="T9" fmla="*/ 77 h 941"/>
                <a:gd name="T10" fmla="*/ 1429 w 1483"/>
                <a:gd name="T11" fmla="*/ 847 h 941"/>
                <a:gd name="T12" fmla="*/ 0 w 1483"/>
                <a:gd name="T13" fmla="*/ 849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3" h="941">
                  <a:moveTo>
                    <a:pt x="0" y="849"/>
                  </a:moveTo>
                  <a:lnTo>
                    <a:pt x="0" y="891"/>
                  </a:lnTo>
                  <a:cubicBezTo>
                    <a:pt x="287" y="891"/>
                    <a:pt x="1261" y="941"/>
                    <a:pt x="1462" y="857"/>
                  </a:cubicBezTo>
                  <a:lnTo>
                    <a:pt x="1477" y="173"/>
                  </a:lnTo>
                  <a:cubicBezTo>
                    <a:pt x="1466" y="0"/>
                    <a:pt x="1483" y="130"/>
                    <a:pt x="1415" y="77"/>
                  </a:cubicBezTo>
                  <a:lnTo>
                    <a:pt x="1429" y="847"/>
                  </a:lnTo>
                  <a:lnTo>
                    <a:pt x="0" y="8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6" name="Freeform 32">
              <a:extLst>
                <a:ext uri="{FF2B5EF4-FFF2-40B4-BE49-F238E27FC236}">
                  <a16:creationId xmlns:a16="http://schemas.microsoft.com/office/drawing/2014/main" id="{05C4A28B-D9D7-4577-BBE4-97A76EB286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122863" y="-1452563"/>
              <a:ext cx="3475037" cy="3476625"/>
            </a:xfrm>
            <a:custGeom>
              <a:avLst/>
              <a:gdLst>
                <a:gd name="T0" fmla="*/ 7560 w 9631"/>
                <a:gd name="T1" fmla="*/ 2076 h 9631"/>
                <a:gd name="T2" fmla="*/ 2071 w 9631"/>
                <a:gd name="T3" fmla="*/ 7555 h 9631"/>
                <a:gd name="T4" fmla="*/ 2370 w 9631"/>
                <a:gd name="T5" fmla="*/ 1439 h 9631"/>
                <a:gd name="T6" fmla="*/ 1488 w 9631"/>
                <a:gd name="T7" fmla="*/ 1492 h 9631"/>
                <a:gd name="T8" fmla="*/ 1440 w 9631"/>
                <a:gd name="T9" fmla="*/ 2369 h 9631"/>
                <a:gd name="T10" fmla="*/ 0 w 9631"/>
                <a:gd name="T11" fmla="*/ 3001 h 9631"/>
                <a:gd name="T12" fmla="*/ 1477 w 9631"/>
                <a:gd name="T13" fmla="*/ 3105 h 9631"/>
                <a:gd name="T14" fmla="*/ 0 w 9631"/>
                <a:gd name="T15" fmla="*/ 3823 h 9631"/>
                <a:gd name="T16" fmla="*/ 1450 w 9631"/>
                <a:gd name="T17" fmla="*/ 4423 h 9631"/>
                <a:gd name="T18" fmla="*/ 0 w 9631"/>
                <a:gd name="T19" fmla="*/ 5212 h 9631"/>
                <a:gd name="T20" fmla="*/ 1472 w 9631"/>
                <a:gd name="T21" fmla="*/ 5842 h 9631"/>
                <a:gd name="T22" fmla="*/ 1415 w 9631"/>
                <a:gd name="T23" fmla="*/ 6622 h 9631"/>
                <a:gd name="T24" fmla="*/ 0 w 9631"/>
                <a:gd name="T25" fmla="*/ 7257 h 9631"/>
                <a:gd name="T26" fmla="*/ 1489 w 9631"/>
                <a:gd name="T27" fmla="*/ 7371 h 9631"/>
                <a:gd name="T28" fmla="*/ 1488 w 9631"/>
                <a:gd name="T29" fmla="*/ 8143 h 9631"/>
                <a:gd name="T30" fmla="*/ 2370 w 9631"/>
                <a:gd name="T31" fmla="*/ 8192 h 9631"/>
                <a:gd name="T32" fmla="*/ 3001 w 9631"/>
                <a:gd name="T33" fmla="*/ 9631 h 9631"/>
                <a:gd name="T34" fmla="*/ 3105 w 9631"/>
                <a:gd name="T35" fmla="*/ 8154 h 9631"/>
                <a:gd name="T36" fmla="*/ 3823 w 9631"/>
                <a:gd name="T37" fmla="*/ 9631 h 9631"/>
                <a:gd name="T38" fmla="*/ 4423 w 9631"/>
                <a:gd name="T39" fmla="*/ 8181 h 9631"/>
                <a:gd name="T40" fmla="*/ 5212 w 9631"/>
                <a:gd name="T41" fmla="*/ 9631 h 9631"/>
                <a:gd name="T42" fmla="*/ 5842 w 9631"/>
                <a:gd name="T43" fmla="*/ 8159 h 9631"/>
                <a:gd name="T44" fmla="*/ 6622 w 9631"/>
                <a:gd name="T45" fmla="*/ 8216 h 9631"/>
                <a:gd name="T46" fmla="*/ 7257 w 9631"/>
                <a:gd name="T47" fmla="*/ 9631 h 9631"/>
                <a:gd name="T48" fmla="*/ 7373 w 9631"/>
                <a:gd name="T49" fmla="*/ 8145 h 9631"/>
                <a:gd name="T50" fmla="*/ 8147 w 9631"/>
                <a:gd name="T51" fmla="*/ 7339 h 9631"/>
                <a:gd name="T52" fmla="*/ 9631 w 9631"/>
                <a:gd name="T53" fmla="*/ 7258 h 9631"/>
                <a:gd name="T54" fmla="*/ 8216 w 9631"/>
                <a:gd name="T55" fmla="*/ 6622 h 9631"/>
                <a:gd name="T56" fmla="*/ 8169 w 9631"/>
                <a:gd name="T57" fmla="*/ 5842 h 9631"/>
                <a:gd name="T58" fmla="*/ 9631 w 9631"/>
                <a:gd name="T59" fmla="*/ 5212 h 9631"/>
                <a:gd name="T60" fmla="*/ 8194 w 9631"/>
                <a:gd name="T61" fmla="*/ 4419 h 9631"/>
                <a:gd name="T62" fmla="*/ 9631 w 9631"/>
                <a:gd name="T63" fmla="*/ 3823 h 9631"/>
                <a:gd name="T64" fmla="*/ 8156 w 9631"/>
                <a:gd name="T65" fmla="*/ 3105 h 9631"/>
                <a:gd name="T66" fmla="*/ 9631 w 9631"/>
                <a:gd name="T67" fmla="*/ 3001 h 9631"/>
                <a:gd name="T68" fmla="*/ 8191 w 9631"/>
                <a:gd name="T69" fmla="*/ 2370 h 9631"/>
                <a:gd name="T70" fmla="*/ 8143 w 9631"/>
                <a:gd name="T71" fmla="*/ 1488 h 9631"/>
                <a:gd name="T72" fmla="*/ 7262 w 9631"/>
                <a:gd name="T73" fmla="*/ 1439 h 9631"/>
                <a:gd name="T74" fmla="*/ 6630 w 9631"/>
                <a:gd name="T75" fmla="*/ 0 h 9631"/>
                <a:gd name="T76" fmla="*/ 6526 w 9631"/>
                <a:gd name="T77" fmla="*/ 1477 h 9631"/>
                <a:gd name="T78" fmla="*/ 5808 w 9631"/>
                <a:gd name="T79" fmla="*/ 0 h 9631"/>
                <a:gd name="T80" fmla="*/ 5208 w 9631"/>
                <a:gd name="T81" fmla="*/ 1450 h 9631"/>
                <a:gd name="T82" fmla="*/ 4419 w 9631"/>
                <a:gd name="T83" fmla="*/ 0 h 9631"/>
                <a:gd name="T84" fmla="*/ 3789 w 9631"/>
                <a:gd name="T85" fmla="*/ 1472 h 9631"/>
                <a:gd name="T86" fmla="*/ 3009 w 9631"/>
                <a:gd name="T87" fmla="*/ 1415 h 9631"/>
                <a:gd name="T88" fmla="*/ 2374 w 9631"/>
                <a:gd name="T89" fmla="*/ 0 h 9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31" h="9631">
                  <a:moveTo>
                    <a:pt x="2081" y="2071"/>
                  </a:moveTo>
                  <a:lnTo>
                    <a:pt x="7560" y="2076"/>
                  </a:lnTo>
                  <a:lnTo>
                    <a:pt x="7550" y="7560"/>
                  </a:lnTo>
                  <a:lnTo>
                    <a:pt x="2071" y="7555"/>
                  </a:lnTo>
                  <a:lnTo>
                    <a:pt x="2081" y="2071"/>
                  </a:lnTo>
                  <a:close/>
                  <a:moveTo>
                    <a:pt x="2370" y="1439"/>
                  </a:moveTo>
                  <a:cubicBezTo>
                    <a:pt x="2302" y="1495"/>
                    <a:pt x="2479" y="1488"/>
                    <a:pt x="2258" y="1486"/>
                  </a:cubicBezTo>
                  <a:lnTo>
                    <a:pt x="1488" y="1492"/>
                  </a:lnTo>
                  <a:lnTo>
                    <a:pt x="1484" y="2292"/>
                  </a:lnTo>
                  <a:cubicBezTo>
                    <a:pt x="1464" y="2384"/>
                    <a:pt x="1505" y="2323"/>
                    <a:pt x="1440" y="2369"/>
                  </a:cubicBezTo>
                  <a:lnTo>
                    <a:pt x="0" y="2373"/>
                  </a:lnTo>
                  <a:lnTo>
                    <a:pt x="0" y="3001"/>
                  </a:lnTo>
                  <a:lnTo>
                    <a:pt x="1415" y="3009"/>
                  </a:lnTo>
                  <a:cubicBezTo>
                    <a:pt x="1483" y="3062"/>
                    <a:pt x="1466" y="2932"/>
                    <a:pt x="1477" y="3105"/>
                  </a:cubicBezTo>
                  <a:lnTo>
                    <a:pt x="1462" y="3789"/>
                  </a:lnTo>
                  <a:cubicBezTo>
                    <a:pt x="1261" y="3873"/>
                    <a:pt x="287" y="3823"/>
                    <a:pt x="0" y="3823"/>
                  </a:cubicBezTo>
                  <a:lnTo>
                    <a:pt x="0" y="4419"/>
                  </a:lnTo>
                  <a:lnTo>
                    <a:pt x="1450" y="4423"/>
                  </a:lnTo>
                  <a:lnTo>
                    <a:pt x="1437" y="5212"/>
                  </a:lnTo>
                  <a:lnTo>
                    <a:pt x="0" y="5212"/>
                  </a:lnTo>
                  <a:lnTo>
                    <a:pt x="0" y="5808"/>
                  </a:lnTo>
                  <a:cubicBezTo>
                    <a:pt x="287" y="5808"/>
                    <a:pt x="1261" y="5758"/>
                    <a:pt x="1472" y="5842"/>
                  </a:cubicBezTo>
                  <a:lnTo>
                    <a:pt x="1475" y="6526"/>
                  </a:lnTo>
                  <a:cubicBezTo>
                    <a:pt x="1466" y="6692"/>
                    <a:pt x="1484" y="6577"/>
                    <a:pt x="1415" y="6622"/>
                  </a:cubicBezTo>
                  <a:lnTo>
                    <a:pt x="0" y="6630"/>
                  </a:lnTo>
                  <a:lnTo>
                    <a:pt x="0" y="7257"/>
                  </a:lnTo>
                  <a:lnTo>
                    <a:pt x="1440" y="7261"/>
                  </a:lnTo>
                  <a:cubicBezTo>
                    <a:pt x="1495" y="7321"/>
                    <a:pt x="1463" y="7200"/>
                    <a:pt x="1489" y="7371"/>
                  </a:cubicBezTo>
                  <a:lnTo>
                    <a:pt x="1487" y="7691"/>
                  </a:lnTo>
                  <a:cubicBezTo>
                    <a:pt x="1487" y="7840"/>
                    <a:pt x="1485" y="7989"/>
                    <a:pt x="1488" y="8143"/>
                  </a:cubicBezTo>
                  <a:lnTo>
                    <a:pt x="2258" y="8144"/>
                  </a:lnTo>
                  <a:cubicBezTo>
                    <a:pt x="2472" y="8143"/>
                    <a:pt x="2309" y="8135"/>
                    <a:pt x="2370" y="8192"/>
                  </a:cubicBezTo>
                  <a:lnTo>
                    <a:pt x="2373" y="9631"/>
                  </a:lnTo>
                  <a:lnTo>
                    <a:pt x="3001" y="9631"/>
                  </a:lnTo>
                  <a:lnTo>
                    <a:pt x="3009" y="8216"/>
                  </a:lnTo>
                  <a:cubicBezTo>
                    <a:pt x="3061" y="8148"/>
                    <a:pt x="2934" y="8164"/>
                    <a:pt x="3105" y="8154"/>
                  </a:cubicBezTo>
                  <a:lnTo>
                    <a:pt x="3789" y="8169"/>
                  </a:lnTo>
                  <a:cubicBezTo>
                    <a:pt x="3874" y="8374"/>
                    <a:pt x="3823" y="9342"/>
                    <a:pt x="3823" y="9631"/>
                  </a:cubicBezTo>
                  <a:lnTo>
                    <a:pt x="4419" y="9631"/>
                  </a:lnTo>
                  <a:lnTo>
                    <a:pt x="4423" y="8181"/>
                  </a:lnTo>
                  <a:lnTo>
                    <a:pt x="5212" y="8194"/>
                  </a:lnTo>
                  <a:lnTo>
                    <a:pt x="5212" y="9631"/>
                  </a:lnTo>
                  <a:lnTo>
                    <a:pt x="5808" y="9631"/>
                  </a:lnTo>
                  <a:cubicBezTo>
                    <a:pt x="5808" y="9342"/>
                    <a:pt x="5757" y="8374"/>
                    <a:pt x="5842" y="8159"/>
                  </a:cubicBezTo>
                  <a:lnTo>
                    <a:pt x="6526" y="8156"/>
                  </a:lnTo>
                  <a:cubicBezTo>
                    <a:pt x="6691" y="8164"/>
                    <a:pt x="6577" y="8147"/>
                    <a:pt x="6622" y="8216"/>
                  </a:cubicBezTo>
                  <a:lnTo>
                    <a:pt x="6630" y="9631"/>
                  </a:lnTo>
                  <a:lnTo>
                    <a:pt x="7257" y="9631"/>
                  </a:lnTo>
                  <a:lnTo>
                    <a:pt x="7261" y="8192"/>
                  </a:lnTo>
                  <a:cubicBezTo>
                    <a:pt x="7329" y="8136"/>
                    <a:pt x="7152" y="8143"/>
                    <a:pt x="7373" y="8145"/>
                  </a:cubicBezTo>
                  <a:lnTo>
                    <a:pt x="8143" y="8139"/>
                  </a:lnTo>
                  <a:lnTo>
                    <a:pt x="8147" y="7339"/>
                  </a:lnTo>
                  <a:cubicBezTo>
                    <a:pt x="8167" y="7247"/>
                    <a:pt x="8126" y="7308"/>
                    <a:pt x="8191" y="7262"/>
                  </a:cubicBezTo>
                  <a:lnTo>
                    <a:pt x="9631" y="7258"/>
                  </a:lnTo>
                  <a:lnTo>
                    <a:pt x="9631" y="6630"/>
                  </a:lnTo>
                  <a:lnTo>
                    <a:pt x="8216" y="6622"/>
                  </a:lnTo>
                  <a:cubicBezTo>
                    <a:pt x="8148" y="6569"/>
                    <a:pt x="8165" y="6699"/>
                    <a:pt x="8154" y="6526"/>
                  </a:cubicBezTo>
                  <a:lnTo>
                    <a:pt x="8169" y="5842"/>
                  </a:lnTo>
                  <a:cubicBezTo>
                    <a:pt x="8370" y="5758"/>
                    <a:pt x="9344" y="5808"/>
                    <a:pt x="9631" y="5808"/>
                  </a:cubicBezTo>
                  <a:lnTo>
                    <a:pt x="9631" y="5212"/>
                  </a:lnTo>
                  <a:lnTo>
                    <a:pt x="8181" y="5208"/>
                  </a:lnTo>
                  <a:lnTo>
                    <a:pt x="8194" y="4419"/>
                  </a:lnTo>
                  <a:lnTo>
                    <a:pt x="9631" y="4419"/>
                  </a:lnTo>
                  <a:lnTo>
                    <a:pt x="9631" y="3823"/>
                  </a:lnTo>
                  <a:cubicBezTo>
                    <a:pt x="9344" y="3823"/>
                    <a:pt x="8370" y="3873"/>
                    <a:pt x="8159" y="3789"/>
                  </a:cubicBezTo>
                  <a:lnTo>
                    <a:pt x="8156" y="3105"/>
                  </a:lnTo>
                  <a:cubicBezTo>
                    <a:pt x="8165" y="2939"/>
                    <a:pt x="8147" y="3054"/>
                    <a:pt x="8216" y="3009"/>
                  </a:cubicBezTo>
                  <a:lnTo>
                    <a:pt x="9631" y="3001"/>
                  </a:lnTo>
                  <a:lnTo>
                    <a:pt x="9631" y="2374"/>
                  </a:lnTo>
                  <a:lnTo>
                    <a:pt x="8191" y="2370"/>
                  </a:lnTo>
                  <a:cubicBezTo>
                    <a:pt x="8136" y="2310"/>
                    <a:pt x="8168" y="2431"/>
                    <a:pt x="8142" y="2260"/>
                  </a:cubicBezTo>
                  <a:lnTo>
                    <a:pt x="8143" y="1488"/>
                  </a:lnTo>
                  <a:lnTo>
                    <a:pt x="7373" y="1487"/>
                  </a:lnTo>
                  <a:cubicBezTo>
                    <a:pt x="7159" y="1488"/>
                    <a:pt x="7322" y="1496"/>
                    <a:pt x="7262" y="1439"/>
                  </a:cubicBezTo>
                  <a:lnTo>
                    <a:pt x="7258" y="0"/>
                  </a:lnTo>
                  <a:lnTo>
                    <a:pt x="6630" y="0"/>
                  </a:lnTo>
                  <a:lnTo>
                    <a:pt x="6622" y="1415"/>
                  </a:lnTo>
                  <a:cubicBezTo>
                    <a:pt x="6570" y="1483"/>
                    <a:pt x="6697" y="1467"/>
                    <a:pt x="6526" y="1477"/>
                  </a:cubicBezTo>
                  <a:lnTo>
                    <a:pt x="5842" y="1462"/>
                  </a:lnTo>
                  <a:cubicBezTo>
                    <a:pt x="5757" y="1257"/>
                    <a:pt x="5808" y="289"/>
                    <a:pt x="5808" y="0"/>
                  </a:cubicBezTo>
                  <a:lnTo>
                    <a:pt x="5212" y="0"/>
                  </a:lnTo>
                  <a:lnTo>
                    <a:pt x="5208" y="1450"/>
                  </a:lnTo>
                  <a:lnTo>
                    <a:pt x="4419" y="1437"/>
                  </a:lnTo>
                  <a:lnTo>
                    <a:pt x="4419" y="0"/>
                  </a:lnTo>
                  <a:lnTo>
                    <a:pt x="3823" y="0"/>
                  </a:lnTo>
                  <a:cubicBezTo>
                    <a:pt x="3823" y="289"/>
                    <a:pt x="3874" y="1257"/>
                    <a:pt x="3789" y="1472"/>
                  </a:cubicBezTo>
                  <a:lnTo>
                    <a:pt x="3105" y="1475"/>
                  </a:lnTo>
                  <a:cubicBezTo>
                    <a:pt x="2940" y="1467"/>
                    <a:pt x="3054" y="1484"/>
                    <a:pt x="3009" y="1415"/>
                  </a:cubicBezTo>
                  <a:lnTo>
                    <a:pt x="3001" y="0"/>
                  </a:lnTo>
                  <a:lnTo>
                    <a:pt x="2374" y="0"/>
                  </a:lnTo>
                  <a:lnTo>
                    <a:pt x="2370" y="14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7" name="Freeform 33">
              <a:extLst>
                <a:ext uri="{FF2B5EF4-FFF2-40B4-BE49-F238E27FC236}">
                  <a16:creationId xmlns:a16="http://schemas.microsoft.com/office/drawing/2014/main" id="{5674EAA7-2A34-4C45-A4F2-32309FB771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289425" y="-644525"/>
              <a:ext cx="1809750" cy="1852613"/>
            </a:xfrm>
            <a:custGeom>
              <a:avLst/>
              <a:gdLst>
                <a:gd name="T0" fmla="*/ 2819 w 5016"/>
                <a:gd name="T1" fmla="*/ 1252 h 5127"/>
                <a:gd name="T2" fmla="*/ 3318 w 5016"/>
                <a:gd name="T3" fmla="*/ 880 h 5127"/>
                <a:gd name="T4" fmla="*/ 3339 w 5016"/>
                <a:gd name="T5" fmla="*/ 1435 h 5127"/>
                <a:gd name="T6" fmla="*/ 3284 w 5016"/>
                <a:gd name="T7" fmla="*/ 1499 h 5127"/>
                <a:gd name="T8" fmla="*/ 3512 w 5016"/>
                <a:gd name="T9" fmla="*/ 2046 h 5127"/>
                <a:gd name="T10" fmla="*/ 3982 w 5016"/>
                <a:gd name="T11" fmla="*/ 1740 h 5127"/>
                <a:gd name="T12" fmla="*/ 3717 w 5016"/>
                <a:gd name="T13" fmla="*/ 2522 h 5127"/>
                <a:gd name="T14" fmla="*/ 3716 w 5016"/>
                <a:gd name="T15" fmla="*/ 3120 h 5127"/>
                <a:gd name="T16" fmla="*/ 4124 w 5016"/>
                <a:gd name="T17" fmla="*/ 3042 h 5127"/>
                <a:gd name="T18" fmla="*/ 3406 w 5016"/>
                <a:gd name="T19" fmla="*/ 3367 h 5127"/>
                <a:gd name="T20" fmla="*/ 2961 w 5016"/>
                <a:gd name="T21" fmla="*/ 3760 h 5127"/>
                <a:gd name="T22" fmla="*/ 3313 w 5016"/>
                <a:gd name="T23" fmla="*/ 4026 h 5127"/>
                <a:gd name="T24" fmla="*/ 3454 w 5016"/>
                <a:gd name="T25" fmla="*/ 4109 h 5127"/>
                <a:gd name="T26" fmla="*/ 2819 w 5016"/>
                <a:gd name="T27" fmla="*/ 3897 h 5127"/>
                <a:gd name="T28" fmla="*/ 2819 w 5016"/>
                <a:gd name="T29" fmla="*/ 1252 h 5127"/>
                <a:gd name="T30" fmla="*/ 1559 w 5016"/>
                <a:gd name="T31" fmla="*/ 4109 h 5127"/>
                <a:gd name="T32" fmla="*/ 2052 w 5016"/>
                <a:gd name="T33" fmla="*/ 3760 h 5127"/>
                <a:gd name="T34" fmla="*/ 1607 w 5016"/>
                <a:gd name="T35" fmla="*/ 3367 h 5127"/>
                <a:gd name="T36" fmla="*/ 889 w 5016"/>
                <a:gd name="T37" fmla="*/ 3042 h 5127"/>
                <a:gd name="T38" fmla="*/ 1297 w 5016"/>
                <a:gd name="T39" fmla="*/ 3120 h 5127"/>
                <a:gd name="T40" fmla="*/ 1296 w 5016"/>
                <a:gd name="T41" fmla="*/ 2522 h 5127"/>
                <a:gd name="T42" fmla="*/ 1031 w 5016"/>
                <a:gd name="T43" fmla="*/ 1740 h 5127"/>
                <a:gd name="T44" fmla="*/ 1501 w 5016"/>
                <a:gd name="T45" fmla="*/ 2046 h 5127"/>
                <a:gd name="T46" fmla="*/ 1729 w 5016"/>
                <a:gd name="T47" fmla="*/ 1499 h 5127"/>
                <a:gd name="T48" fmla="*/ 1711 w 5016"/>
                <a:gd name="T49" fmla="*/ 1477 h 5127"/>
                <a:gd name="T50" fmla="*/ 1560 w 5016"/>
                <a:gd name="T51" fmla="*/ 1296 h 5127"/>
                <a:gd name="T52" fmla="*/ 2063 w 5016"/>
                <a:gd name="T53" fmla="*/ 901 h 5127"/>
                <a:gd name="T54" fmla="*/ 2194 w 5016"/>
                <a:gd name="T55" fmla="*/ 2239 h 5127"/>
                <a:gd name="T56" fmla="*/ 2194 w 5016"/>
                <a:gd name="T57" fmla="*/ 3686 h 5127"/>
                <a:gd name="T58" fmla="*/ 2042 w 5016"/>
                <a:gd name="T59" fmla="*/ 4263 h 5127"/>
                <a:gd name="T60" fmla="*/ 1559 w 5016"/>
                <a:gd name="T61" fmla="*/ 4109 h 5127"/>
                <a:gd name="T62" fmla="*/ 2489 w 5016"/>
                <a:gd name="T63" fmla="*/ 434 h 5127"/>
                <a:gd name="T64" fmla="*/ 941 w 5016"/>
                <a:gd name="T65" fmla="*/ 907 h 5127"/>
                <a:gd name="T66" fmla="*/ 660 w 5016"/>
                <a:gd name="T67" fmla="*/ 1258 h 5127"/>
                <a:gd name="T68" fmla="*/ 362 w 5016"/>
                <a:gd name="T69" fmla="*/ 2589 h 5127"/>
                <a:gd name="T70" fmla="*/ 397 w 5016"/>
                <a:gd name="T71" fmla="*/ 3590 h 5127"/>
                <a:gd name="T72" fmla="*/ 700 w 5016"/>
                <a:gd name="T73" fmla="*/ 3922 h 5127"/>
                <a:gd name="T74" fmla="*/ 949 w 5016"/>
                <a:gd name="T75" fmla="*/ 4270 h 5127"/>
                <a:gd name="T76" fmla="*/ 2489 w 5016"/>
                <a:gd name="T77" fmla="*/ 4715 h 5127"/>
                <a:gd name="T78" fmla="*/ 3454 w 5016"/>
                <a:gd name="T79" fmla="*/ 4894 h 5127"/>
                <a:gd name="T80" fmla="*/ 4064 w 5016"/>
                <a:gd name="T81" fmla="*/ 4270 h 5127"/>
                <a:gd name="T82" fmla="*/ 4334 w 5016"/>
                <a:gd name="T83" fmla="*/ 3908 h 5127"/>
                <a:gd name="T84" fmla="*/ 4650 w 5016"/>
                <a:gd name="T85" fmla="*/ 2561 h 5127"/>
                <a:gd name="T86" fmla="*/ 4755 w 5016"/>
                <a:gd name="T87" fmla="*/ 2027 h 5127"/>
                <a:gd name="T88" fmla="*/ 4602 w 5016"/>
                <a:gd name="T89" fmla="*/ 1538 h 5127"/>
                <a:gd name="T90" fmla="*/ 4291 w 5016"/>
                <a:gd name="T91" fmla="*/ 1214 h 5127"/>
                <a:gd name="T92" fmla="*/ 4056 w 5016"/>
                <a:gd name="T93" fmla="*/ 851 h 5127"/>
                <a:gd name="T94" fmla="*/ 2889 w 5016"/>
                <a:gd name="T95" fmla="*/ 243 h 5127"/>
                <a:gd name="T96" fmla="*/ 2489 w 5016"/>
                <a:gd name="T97" fmla="*/ 434 h 5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16" h="5127">
                  <a:moveTo>
                    <a:pt x="2819" y="1252"/>
                  </a:moveTo>
                  <a:cubicBezTo>
                    <a:pt x="2819" y="953"/>
                    <a:pt x="3036" y="716"/>
                    <a:pt x="3318" y="880"/>
                  </a:cubicBezTo>
                  <a:cubicBezTo>
                    <a:pt x="3522" y="999"/>
                    <a:pt x="3548" y="1212"/>
                    <a:pt x="3339" y="1435"/>
                  </a:cubicBezTo>
                  <a:cubicBezTo>
                    <a:pt x="3293" y="1484"/>
                    <a:pt x="3325" y="1438"/>
                    <a:pt x="3284" y="1499"/>
                  </a:cubicBezTo>
                  <a:cubicBezTo>
                    <a:pt x="3316" y="1618"/>
                    <a:pt x="3447" y="1980"/>
                    <a:pt x="3512" y="2046"/>
                  </a:cubicBezTo>
                  <a:cubicBezTo>
                    <a:pt x="3915" y="1862"/>
                    <a:pt x="3767" y="1797"/>
                    <a:pt x="3982" y="1740"/>
                  </a:cubicBezTo>
                  <a:cubicBezTo>
                    <a:pt x="4425" y="2312"/>
                    <a:pt x="3755" y="2494"/>
                    <a:pt x="3717" y="2522"/>
                  </a:cubicBezTo>
                  <a:lnTo>
                    <a:pt x="3716" y="3120"/>
                  </a:lnTo>
                  <a:lnTo>
                    <a:pt x="4124" y="3042"/>
                  </a:lnTo>
                  <a:cubicBezTo>
                    <a:pt x="4089" y="3659"/>
                    <a:pt x="3590" y="3439"/>
                    <a:pt x="3406" y="3367"/>
                  </a:cubicBezTo>
                  <a:cubicBezTo>
                    <a:pt x="3277" y="3453"/>
                    <a:pt x="3073" y="3654"/>
                    <a:pt x="2961" y="3760"/>
                  </a:cubicBezTo>
                  <a:cubicBezTo>
                    <a:pt x="3042" y="3901"/>
                    <a:pt x="3175" y="3962"/>
                    <a:pt x="3313" y="4026"/>
                  </a:cubicBezTo>
                  <a:lnTo>
                    <a:pt x="3454" y="4109"/>
                  </a:lnTo>
                  <a:cubicBezTo>
                    <a:pt x="3285" y="4448"/>
                    <a:pt x="2819" y="4377"/>
                    <a:pt x="2819" y="3897"/>
                  </a:cubicBezTo>
                  <a:lnTo>
                    <a:pt x="2819" y="1252"/>
                  </a:lnTo>
                  <a:close/>
                  <a:moveTo>
                    <a:pt x="1559" y="4109"/>
                  </a:moveTo>
                  <a:cubicBezTo>
                    <a:pt x="1676" y="4004"/>
                    <a:pt x="1925" y="3981"/>
                    <a:pt x="2052" y="3760"/>
                  </a:cubicBezTo>
                  <a:cubicBezTo>
                    <a:pt x="1940" y="3654"/>
                    <a:pt x="1736" y="3453"/>
                    <a:pt x="1607" y="3367"/>
                  </a:cubicBezTo>
                  <a:cubicBezTo>
                    <a:pt x="1423" y="3439"/>
                    <a:pt x="924" y="3659"/>
                    <a:pt x="889" y="3042"/>
                  </a:cubicBezTo>
                  <a:lnTo>
                    <a:pt x="1297" y="3120"/>
                  </a:lnTo>
                  <a:lnTo>
                    <a:pt x="1296" y="2522"/>
                  </a:lnTo>
                  <a:cubicBezTo>
                    <a:pt x="1257" y="2494"/>
                    <a:pt x="589" y="2313"/>
                    <a:pt x="1031" y="1740"/>
                  </a:cubicBezTo>
                  <a:cubicBezTo>
                    <a:pt x="1246" y="1797"/>
                    <a:pt x="1098" y="1862"/>
                    <a:pt x="1501" y="2046"/>
                  </a:cubicBezTo>
                  <a:cubicBezTo>
                    <a:pt x="1566" y="1980"/>
                    <a:pt x="1697" y="1618"/>
                    <a:pt x="1729" y="1499"/>
                  </a:cubicBezTo>
                  <a:cubicBezTo>
                    <a:pt x="1724" y="1491"/>
                    <a:pt x="1714" y="1471"/>
                    <a:pt x="1711" y="1477"/>
                  </a:cubicBezTo>
                  <a:lnTo>
                    <a:pt x="1560" y="1296"/>
                  </a:lnTo>
                  <a:cubicBezTo>
                    <a:pt x="1422" y="981"/>
                    <a:pt x="1801" y="704"/>
                    <a:pt x="2063" y="901"/>
                  </a:cubicBezTo>
                  <a:cubicBezTo>
                    <a:pt x="2279" y="1063"/>
                    <a:pt x="2194" y="1891"/>
                    <a:pt x="2194" y="2239"/>
                  </a:cubicBezTo>
                  <a:cubicBezTo>
                    <a:pt x="2194" y="2722"/>
                    <a:pt x="2192" y="3204"/>
                    <a:pt x="2194" y="3686"/>
                  </a:cubicBezTo>
                  <a:cubicBezTo>
                    <a:pt x="2195" y="3942"/>
                    <a:pt x="2216" y="4154"/>
                    <a:pt x="2042" y="4263"/>
                  </a:cubicBezTo>
                  <a:cubicBezTo>
                    <a:pt x="1832" y="4393"/>
                    <a:pt x="1643" y="4279"/>
                    <a:pt x="1559" y="4109"/>
                  </a:cubicBezTo>
                  <a:close/>
                  <a:moveTo>
                    <a:pt x="2489" y="434"/>
                  </a:moveTo>
                  <a:cubicBezTo>
                    <a:pt x="1876" y="0"/>
                    <a:pt x="1114" y="235"/>
                    <a:pt x="941" y="907"/>
                  </a:cubicBezTo>
                  <a:cubicBezTo>
                    <a:pt x="852" y="1255"/>
                    <a:pt x="897" y="1070"/>
                    <a:pt x="660" y="1258"/>
                  </a:cubicBezTo>
                  <a:cubicBezTo>
                    <a:pt x="0" y="1779"/>
                    <a:pt x="366" y="2480"/>
                    <a:pt x="362" y="2589"/>
                  </a:cubicBezTo>
                  <a:cubicBezTo>
                    <a:pt x="355" y="2777"/>
                    <a:pt x="108" y="3070"/>
                    <a:pt x="397" y="3590"/>
                  </a:cubicBezTo>
                  <a:cubicBezTo>
                    <a:pt x="463" y="3711"/>
                    <a:pt x="586" y="3846"/>
                    <a:pt x="700" y="3922"/>
                  </a:cubicBezTo>
                  <a:cubicBezTo>
                    <a:pt x="963" y="4097"/>
                    <a:pt x="855" y="3941"/>
                    <a:pt x="949" y="4270"/>
                  </a:cubicBezTo>
                  <a:cubicBezTo>
                    <a:pt x="1138" y="4939"/>
                    <a:pt x="1907" y="5127"/>
                    <a:pt x="2489" y="4715"/>
                  </a:cubicBezTo>
                  <a:cubicBezTo>
                    <a:pt x="2653" y="4766"/>
                    <a:pt x="2949" y="5064"/>
                    <a:pt x="3454" y="4894"/>
                  </a:cubicBezTo>
                  <a:cubicBezTo>
                    <a:pt x="3736" y="4798"/>
                    <a:pt x="3977" y="4579"/>
                    <a:pt x="4064" y="4270"/>
                  </a:cubicBezTo>
                  <a:cubicBezTo>
                    <a:pt x="4167" y="3908"/>
                    <a:pt x="4066" y="4102"/>
                    <a:pt x="4334" y="3908"/>
                  </a:cubicBezTo>
                  <a:cubicBezTo>
                    <a:pt x="5016" y="3414"/>
                    <a:pt x="4646" y="2640"/>
                    <a:pt x="4650" y="2561"/>
                  </a:cubicBezTo>
                  <a:cubicBezTo>
                    <a:pt x="4657" y="2425"/>
                    <a:pt x="4762" y="2283"/>
                    <a:pt x="4755" y="2027"/>
                  </a:cubicBezTo>
                  <a:cubicBezTo>
                    <a:pt x="4750" y="1833"/>
                    <a:pt x="4679" y="1669"/>
                    <a:pt x="4602" y="1538"/>
                  </a:cubicBezTo>
                  <a:cubicBezTo>
                    <a:pt x="4535" y="1422"/>
                    <a:pt x="4408" y="1287"/>
                    <a:pt x="4291" y="1214"/>
                  </a:cubicBezTo>
                  <a:cubicBezTo>
                    <a:pt x="4017" y="1043"/>
                    <a:pt x="4155" y="1159"/>
                    <a:pt x="4056" y="851"/>
                  </a:cubicBezTo>
                  <a:cubicBezTo>
                    <a:pt x="3901" y="371"/>
                    <a:pt x="3366" y="105"/>
                    <a:pt x="2889" y="243"/>
                  </a:cubicBezTo>
                  <a:cubicBezTo>
                    <a:pt x="2688" y="301"/>
                    <a:pt x="2634" y="389"/>
                    <a:pt x="2489" y="4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7ADB7FD4-9323-4C8D-9B61-13D8FAAA0FB1}"/>
              </a:ext>
            </a:extLst>
          </p:cNvPr>
          <p:cNvGrpSpPr/>
          <p:nvPr/>
        </p:nvGrpSpPr>
        <p:grpSpPr>
          <a:xfrm>
            <a:off x="2771800" y="3255349"/>
            <a:ext cx="787281" cy="493174"/>
            <a:chOff x="-1170660" y="3301680"/>
            <a:chExt cx="787281" cy="493174"/>
          </a:xfrm>
        </p:grpSpPr>
        <p:sp>
          <p:nvSpPr>
            <p:cNvPr id="292" name="Freeform 139">
              <a:extLst>
                <a:ext uri="{FF2B5EF4-FFF2-40B4-BE49-F238E27FC236}">
                  <a16:creationId xmlns:a16="http://schemas.microsoft.com/office/drawing/2014/main" id="{F8B7ABB3-6FCF-48E0-B5F9-F222291BC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70660" y="3301680"/>
              <a:ext cx="787281" cy="493174"/>
            </a:xfrm>
            <a:custGeom>
              <a:avLst/>
              <a:gdLst>
                <a:gd name="T0" fmla="*/ 672 w 1226"/>
                <a:gd name="T1" fmla="*/ 6 h 768"/>
                <a:gd name="T2" fmla="*/ 745 w 1226"/>
                <a:gd name="T3" fmla="*/ 48 h 768"/>
                <a:gd name="T4" fmla="*/ 805 w 1226"/>
                <a:gd name="T5" fmla="*/ 60 h 768"/>
                <a:gd name="T6" fmla="*/ 883 w 1226"/>
                <a:gd name="T7" fmla="*/ 42 h 768"/>
                <a:gd name="T8" fmla="*/ 969 w 1226"/>
                <a:gd name="T9" fmla="*/ 66 h 768"/>
                <a:gd name="T10" fmla="*/ 1030 w 1226"/>
                <a:gd name="T11" fmla="*/ 128 h 768"/>
                <a:gd name="T12" fmla="*/ 1054 w 1226"/>
                <a:gd name="T13" fmla="*/ 214 h 768"/>
                <a:gd name="T14" fmla="*/ 1140 w 1226"/>
                <a:gd name="T15" fmla="*/ 238 h 768"/>
                <a:gd name="T16" fmla="*/ 1202 w 1226"/>
                <a:gd name="T17" fmla="*/ 298 h 768"/>
                <a:gd name="T18" fmla="*/ 1226 w 1226"/>
                <a:gd name="T19" fmla="*/ 385 h 768"/>
                <a:gd name="T20" fmla="*/ 1202 w 1226"/>
                <a:gd name="T21" fmla="*/ 471 h 768"/>
                <a:gd name="T22" fmla="*/ 1190 w 1226"/>
                <a:gd name="T23" fmla="*/ 533 h 768"/>
                <a:gd name="T24" fmla="*/ 1204 w 1226"/>
                <a:gd name="T25" fmla="*/ 597 h 768"/>
                <a:gd name="T26" fmla="*/ 1180 w 1226"/>
                <a:gd name="T27" fmla="*/ 683 h 768"/>
                <a:gd name="T28" fmla="*/ 1118 w 1226"/>
                <a:gd name="T29" fmla="*/ 744 h 768"/>
                <a:gd name="T30" fmla="*/ 1032 w 1226"/>
                <a:gd name="T31" fmla="*/ 768 h 768"/>
                <a:gd name="T32" fmla="*/ 963 w 1226"/>
                <a:gd name="T33" fmla="*/ 754 h 768"/>
                <a:gd name="T34" fmla="*/ 907 w 1226"/>
                <a:gd name="T35" fmla="*/ 714 h 768"/>
                <a:gd name="T36" fmla="*/ 847 w 1226"/>
                <a:gd name="T37" fmla="*/ 748 h 768"/>
                <a:gd name="T38" fmla="*/ 775 w 1226"/>
                <a:gd name="T39" fmla="*/ 748 h 768"/>
                <a:gd name="T40" fmla="*/ 713 w 1226"/>
                <a:gd name="T41" fmla="*/ 714 h 768"/>
                <a:gd name="T42" fmla="*/ 676 w 1226"/>
                <a:gd name="T43" fmla="*/ 657 h 768"/>
                <a:gd name="T44" fmla="*/ 618 w 1226"/>
                <a:gd name="T45" fmla="*/ 685 h 768"/>
                <a:gd name="T46" fmla="*/ 548 w 1226"/>
                <a:gd name="T47" fmla="*/ 685 h 768"/>
                <a:gd name="T48" fmla="*/ 484 w 1226"/>
                <a:gd name="T49" fmla="*/ 647 h 768"/>
                <a:gd name="T50" fmla="*/ 432 w 1226"/>
                <a:gd name="T51" fmla="*/ 639 h 768"/>
                <a:gd name="T52" fmla="*/ 365 w 1226"/>
                <a:gd name="T53" fmla="*/ 657 h 768"/>
                <a:gd name="T54" fmla="*/ 293 w 1226"/>
                <a:gd name="T55" fmla="*/ 637 h 768"/>
                <a:gd name="T56" fmla="*/ 241 w 1226"/>
                <a:gd name="T57" fmla="*/ 589 h 768"/>
                <a:gd name="T58" fmla="*/ 193 w 1226"/>
                <a:gd name="T59" fmla="*/ 557 h 768"/>
                <a:gd name="T60" fmla="*/ 125 w 1226"/>
                <a:gd name="T61" fmla="*/ 551 h 768"/>
                <a:gd name="T62" fmla="*/ 50 w 1226"/>
                <a:gd name="T63" fmla="*/ 505 h 768"/>
                <a:gd name="T64" fmla="*/ 6 w 1226"/>
                <a:gd name="T65" fmla="*/ 431 h 768"/>
                <a:gd name="T66" fmla="*/ 6 w 1226"/>
                <a:gd name="T67" fmla="*/ 339 h 768"/>
                <a:gd name="T68" fmla="*/ 50 w 1226"/>
                <a:gd name="T69" fmla="*/ 264 h 768"/>
                <a:gd name="T70" fmla="*/ 125 w 1226"/>
                <a:gd name="T71" fmla="*/ 220 h 768"/>
                <a:gd name="T72" fmla="*/ 181 w 1226"/>
                <a:gd name="T73" fmla="*/ 214 h 768"/>
                <a:gd name="T74" fmla="*/ 193 w 1226"/>
                <a:gd name="T75" fmla="*/ 214 h 768"/>
                <a:gd name="T76" fmla="*/ 215 w 1226"/>
                <a:gd name="T77" fmla="*/ 128 h 768"/>
                <a:gd name="T78" fmla="*/ 277 w 1226"/>
                <a:gd name="T79" fmla="*/ 66 h 768"/>
                <a:gd name="T80" fmla="*/ 365 w 1226"/>
                <a:gd name="T81" fmla="*/ 42 h 768"/>
                <a:gd name="T82" fmla="*/ 444 w 1226"/>
                <a:gd name="T83" fmla="*/ 62 h 768"/>
                <a:gd name="T84" fmla="*/ 500 w 1226"/>
                <a:gd name="T85" fmla="*/ 58 h 768"/>
                <a:gd name="T86" fmla="*/ 556 w 1226"/>
                <a:gd name="T87" fmla="*/ 16 h 768"/>
                <a:gd name="T88" fmla="*/ 628 w 1226"/>
                <a:gd name="T8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6" h="768">
                  <a:moveTo>
                    <a:pt x="628" y="0"/>
                  </a:moveTo>
                  <a:lnTo>
                    <a:pt x="672" y="6"/>
                  </a:lnTo>
                  <a:lnTo>
                    <a:pt x="711" y="22"/>
                  </a:lnTo>
                  <a:lnTo>
                    <a:pt x="745" y="48"/>
                  </a:lnTo>
                  <a:lnTo>
                    <a:pt x="773" y="82"/>
                  </a:lnTo>
                  <a:lnTo>
                    <a:pt x="805" y="60"/>
                  </a:lnTo>
                  <a:lnTo>
                    <a:pt x="843" y="46"/>
                  </a:lnTo>
                  <a:lnTo>
                    <a:pt x="883" y="42"/>
                  </a:lnTo>
                  <a:lnTo>
                    <a:pt x="929" y="48"/>
                  </a:lnTo>
                  <a:lnTo>
                    <a:pt x="969" y="66"/>
                  </a:lnTo>
                  <a:lnTo>
                    <a:pt x="1004" y="92"/>
                  </a:lnTo>
                  <a:lnTo>
                    <a:pt x="1030" y="128"/>
                  </a:lnTo>
                  <a:lnTo>
                    <a:pt x="1048" y="168"/>
                  </a:lnTo>
                  <a:lnTo>
                    <a:pt x="1054" y="214"/>
                  </a:lnTo>
                  <a:lnTo>
                    <a:pt x="1100" y="220"/>
                  </a:lnTo>
                  <a:lnTo>
                    <a:pt x="1140" y="238"/>
                  </a:lnTo>
                  <a:lnTo>
                    <a:pt x="1176" y="264"/>
                  </a:lnTo>
                  <a:lnTo>
                    <a:pt x="1202" y="298"/>
                  </a:lnTo>
                  <a:lnTo>
                    <a:pt x="1220" y="339"/>
                  </a:lnTo>
                  <a:lnTo>
                    <a:pt x="1226" y="385"/>
                  </a:lnTo>
                  <a:lnTo>
                    <a:pt x="1220" y="429"/>
                  </a:lnTo>
                  <a:lnTo>
                    <a:pt x="1202" y="471"/>
                  </a:lnTo>
                  <a:lnTo>
                    <a:pt x="1176" y="505"/>
                  </a:lnTo>
                  <a:lnTo>
                    <a:pt x="1190" y="533"/>
                  </a:lnTo>
                  <a:lnTo>
                    <a:pt x="1200" y="563"/>
                  </a:lnTo>
                  <a:lnTo>
                    <a:pt x="1204" y="597"/>
                  </a:lnTo>
                  <a:lnTo>
                    <a:pt x="1196" y="643"/>
                  </a:lnTo>
                  <a:lnTo>
                    <a:pt x="1180" y="683"/>
                  </a:lnTo>
                  <a:lnTo>
                    <a:pt x="1152" y="718"/>
                  </a:lnTo>
                  <a:lnTo>
                    <a:pt x="1118" y="744"/>
                  </a:lnTo>
                  <a:lnTo>
                    <a:pt x="1078" y="762"/>
                  </a:lnTo>
                  <a:lnTo>
                    <a:pt x="1032" y="768"/>
                  </a:lnTo>
                  <a:lnTo>
                    <a:pt x="996" y="764"/>
                  </a:lnTo>
                  <a:lnTo>
                    <a:pt x="963" y="754"/>
                  </a:lnTo>
                  <a:lnTo>
                    <a:pt x="933" y="736"/>
                  </a:lnTo>
                  <a:lnTo>
                    <a:pt x="907" y="714"/>
                  </a:lnTo>
                  <a:lnTo>
                    <a:pt x="879" y="734"/>
                  </a:lnTo>
                  <a:lnTo>
                    <a:pt x="847" y="748"/>
                  </a:lnTo>
                  <a:lnTo>
                    <a:pt x="811" y="752"/>
                  </a:lnTo>
                  <a:lnTo>
                    <a:pt x="775" y="748"/>
                  </a:lnTo>
                  <a:lnTo>
                    <a:pt x="741" y="734"/>
                  </a:lnTo>
                  <a:lnTo>
                    <a:pt x="713" y="714"/>
                  </a:lnTo>
                  <a:lnTo>
                    <a:pt x="691" y="689"/>
                  </a:lnTo>
                  <a:lnTo>
                    <a:pt x="676" y="657"/>
                  </a:lnTo>
                  <a:lnTo>
                    <a:pt x="650" y="675"/>
                  </a:lnTo>
                  <a:lnTo>
                    <a:pt x="618" y="685"/>
                  </a:lnTo>
                  <a:lnTo>
                    <a:pt x="586" y="689"/>
                  </a:lnTo>
                  <a:lnTo>
                    <a:pt x="548" y="685"/>
                  </a:lnTo>
                  <a:lnTo>
                    <a:pt x="512" y="669"/>
                  </a:lnTo>
                  <a:lnTo>
                    <a:pt x="484" y="647"/>
                  </a:lnTo>
                  <a:lnTo>
                    <a:pt x="462" y="617"/>
                  </a:lnTo>
                  <a:lnTo>
                    <a:pt x="432" y="639"/>
                  </a:lnTo>
                  <a:lnTo>
                    <a:pt x="400" y="651"/>
                  </a:lnTo>
                  <a:lnTo>
                    <a:pt x="365" y="657"/>
                  </a:lnTo>
                  <a:lnTo>
                    <a:pt x="327" y="651"/>
                  </a:lnTo>
                  <a:lnTo>
                    <a:pt x="293" y="637"/>
                  </a:lnTo>
                  <a:lnTo>
                    <a:pt x="265" y="617"/>
                  </a:lnTo>
                  <a:lnTo>
                    <a:pt x="241" y="589"/>
                  </a:lnTo>
                  <a:lnTo>
                    <a:pt x="227" y="555"/>
                  </a:lnTo>
                  <a:lnTo>
                    <a:pt x="193" y="557"/>
                  </a:lnTo>
                  <a:lnTo>
                    <a:pt x="169" y="557"/>
                  </a:lnTo>
                  <a:lnTo>
                    <a:pt x="125" y="551"/>
                  </a:lnTo>
                  <a:lnTo>
                    <a:pt x="84" y="533"/>
                  </a:lnTo>
                  <a:lnTo>
                    <a:pt x="50" y="505"/>
                  </a:lnTo>
                  <a:lnTo>
                    <a:pt x="22" y="471"/>
                  </a:lnTo>
                  <a:lnTo>
                    <a:pt x="6" y="431"/>
                  </a:lnTo>
                  <a:lnTo>
                    <a:pt x="0" y="385"/>
                  </a:lnTo>
                  <a:lnTo>
                    <a:pt x="6" y="339"/>
                  </a:lnTo>
                  <a:lnTo>
                    <a:pt x="22" y="298"/>
                  </a:lnTo>
                  <a:lnTo>
                    <a:pt x="50" y="264"/>
                  </a:lnTo>
                  <a:lnTo>
                    <a:pt x="84" y="238"/>
                  </a:lnTo>
                  <a:lnTo>
                    <a:pt x="125" y="220"/>
                  </a:lnTo>
                  <a:lnTo>
                    <a:pt x="169" y="214"/>
                  </a:lnTo>
                  <a:lnTo>
                    <a:pt x="181" y="214"/>
                  </a:lnTo>
                  <a:lnTo>
                    <a:pt x="193" y="216"/>
                  </a:lnTo>
                  <a:lnTo>
                    <a:pt x="193" y="214"/>
                  </a:lnTo>
                  <a:lnTo>
                    <a:pt x="199" y="168"/>
                  </a:lnTo>
                  <a:lnTo>
                    <a:pt x="215" y="128"/>
                  </a:lnTo>
                  <a:lnTo>
                    <a:pt x="243" y="92"/>
                  </a:lnTo>
                  <a:lnTo>
                    <a:pt x="277" y="66"/>
                  </a:lnTo>
                  <a:lnTo>
                    <a:pt x="319" y="48"/>
                  </a:lnTo>
                  <a:lnTo>
                    <a:pt x="365" y="42"/>
                  </a:lnTo>
                  <a:lnTo>
                    <a:pt x="406" y="48"/>
                  </a:lnTo>
                  <a:lnTo>
                    <a:pt x="444" y="62"/>
                  </a:lnTo>
                  <a:lnTo>
                    <a:pt x="478" y="86"/>
                  </a:lnTo>
                  <a:lnTo>
                    <a:pt x="500" y="58"/>
                  </a:lnTo>
                  <a:lnTo>
                    <a:pt x="526" y="34"/>
                  </a:lnTo>
                  <a:lnTo>
                    <a:pt x="556" y="16"/>
                  </a:lnTo>
                  <a:lnTo>
                    <a:pt x="590" y="4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2" name="Freeform 140">
              <a:extLst>
                <a:ext uri="{FF2B5EF4-FFF2-40B4-BE49-F238E27FC236}">
                  <a16:creationId xmlns:a16="http://schemas.microsoft.com/office/drawing/2014/main" id="{8AC85DDD-3765-4C69-8311-AEF37A5469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84611" y="3333788"/>
              <a:ext cx="610047" cy="446939"/>
            </a:xfrm>
            <a:custGeom>
              <a:avLst/>
              <a:gdLst>
                <a:gd name="T0" fmla="*/ 865 w 951"/>
                <a:gd name="T1" fmla="*/ 565 h 696"/>
                <a:gd name="T2" fmla="*/ 776 w 951"/>
                <a:gd name="T3" fmla="*/ 694 h 696"/>
                <a:gd name="T4" fmla="*/ 758 w 951"/>
                <a:gd name="T5" fmla="*/ 680 h 696"/>
                <a:gd name="T6" fmla="*/ 820 w 951"/>
                <a:gd name="T7" fmla="*/ 631 h 696"/>
                <a:gd name="T8" fmla="*/ 836 w 951"/>
                <a:gd name="T9" fmla="*/ 527 h 696"/>
                <a:gd name="T10" fmla="*/ 248 w 951"/>
                <a:gd name="T11" fmla="*/ 429 h 696"/>
                <a:gd name="T12" fmla="*/ 343 w 951"/>
                <a:gd name="T13" fmla="*/ 557 h 696"/>
                <a:gd name="T14" fmla="*/ 321 w 951"/>
                <a:gd name="T15" fmla="*/ 601 h 696"/>
                <a:gd name="T16" fmla="*/ 315 w 951"/>
                <a:gd name="T17" fmla="*/ 551 h 696"/>
                <a:gd name="T18" fmla="*/ 236 w 951"/>
                <a:gd name="T19" fmla="*/ 453 h 696"/>
                <a:gd name="T20" fmla="*/ 236 w 951"/>
                <a:gd name="T21" fmla="*/ 431 h 696"/>
                <a:gd name="T22" fmla="*/ 72 w 951"/>
                <a:gd name="T23" fmla="*/ 391 h 696"/>
                <a:gd name="T24" fmla="*/ 88 w 951"/>
                <a:gd name="T25" fmla="*/ 525 h 696"/>
                <a:gd name="T26" fmla="*/ 66 w 951"/>
                <a:gd name="T27" fmla="*/ 521 h 696"/>
                <a:gd name="T28" fmla="*/ 66 w 951"/>
                <a:gd name="T29" fmla="*/ 431 h 696"/>
                <a:gd name="T30" fmla="*/ 0 w 951"/>
                <a:gd name="T31" fmla="*/ 367 h 696"/>
                <a:gd name="T32" fmla="*/ 12 w 951"/>
                <a:gd name="T33" fmla="*/ 347 h 696"/>
                <a:gd name="T34" fmla="*/ 730 w 951"/>
                <a:gd name="T35" fmla="*/ 345 h 696"/>
                <a:gd name="T36" fmla="*/ 672 w 951"/>
                <a:gd name="T37" fmla="*/ 379 h 696"/>
                <a:gd name="T38" fmla="*/ 642 w 951"/>
                <a:gd name="T39" fmla="*/ 515 h 696"/>
                <a:gd name="T40" fmla="*/ 539 w 951"/>
                <a:gd name="T41" fmla="*/ 637 h 696"/>
                <a:gd name="T42" fmla="*/ 523 w 951"/>
                <a:gd name="T43" fmla="*/ 625 h 696"/>
                <a:gd name="T44" fmla="*/ 564 w 951"/>
                <a:gd name="T45" fmla="*/ 597 h 696"/>
                <a:gd name="T46" fmla="*/ 610 w 951"/>
                <a:gd name="T47" fmla="*/ 451 h 696"/>
                <a:gd name="T48" fmla="*/ 714 w 951"/>
                <a:gd name="T49" fmla="*/ 329 h 696"/>
                <a:gd name="T50" fmla="*/ 951 w 951"/>
                <a:gd name="T51" fmla="*/ 148 h 696"/>
                <a:gd name="T52" fmla="*/ 937 w 951"/>
                <a:gd name="T53" fmla="*/ 168 h 696"/>
                <a:gd name="T54" fmla="*/ 834 w 951"/>
                <a:gd name="T55" fmla="*/ 272 h 696"/>
                <a:gd name="T56" fmla="*/ 937 w 951"/>
                <a:gd name="T57" fmla="*/ 377 h 696"/>
                <a:gd name="T58" fmla="*/ 951 w 951"/>
                <a:gd name="T59" fmla="*/ 395 h 696"/>
                <a:gd name="T60" fmla="*/ 871 w 951"/>
                <a:gd name="T61" fmla="*/ 385 h 696"/>
                <a:gd name="T62" fmla="*/ 812 w 951"/>
                <a:gd name="T63" fmla="*/ 238 h 696"/>
                <a:gd name="T64" fmla="*/ 937 w 951"/>
                <a:gd name="T65" fmla="*/ 140 h 696"/>
                <a:gd name="T66" fmla="*/ 64 w 951"/>
                <a:gd name="T67" fmla="*/ 146 h 696"/>
                <a:gd name="T68" fmla="*/ 138 w 951"/>
                <a:gd name="T69" fmla="*/ 248 h 696"/>
                <a:gd name="T70" fmla="*/ 265 w 951"/>
                <a:gd name="T71" fmla="*/ 182 h 696"/>
                <a:gd name="T72" fmla="*/ 285 w 951"/>
                <a:gd name="T73" fmla="*/ 136 h 696"/>
                <a:gd name="T74" fmla="*/ 293 w 951"/>
                <a:gd name="T75" fmla="*/ 184 h 696"/>
                <a:gd name="T76" fmla="*/ 168 w 951"/>
                <a:gd name="T77" fmla="*/ 279 h 696"/>
                <a:gd name="T78" fmla="*/ 52 w 951"/>
                <a:gd name="T79" fmla="*/ 212 h 696"/>
                <a:gd name="T80" fmla="*/ 44 w 951"/>
                <a:gd name="T81" fmla="*/ 132 h 696"/>
                <a:gd name="T82" fmla="*/ 355 w 951"/>
                <a:gd name="T83" fmla="*/ 22 h 696"/>
                <a:gd name="T84" fmla="*/ 427 w 951"/>
                <a:gd name="T85" fmla="*/ 126 h 696"/>
                <a:gd name="T86" fmla="*/ 574 w 951"/>
                <a:gd name="T87" fmla="*/ 198 h 696"/>
                <a:gd name="T88" fmla="*/ 554 w 951"/>
                <a:gd name="T89" fmla="*/ 355 h 696"/>
                <a:gd name="T90" fmla="*/ 451 w 951"/>
                <a:gd name="T91" fmla="*/ 391 h 696"/>
                <a:gd name="T92" fmla="*/ 455 w 951"/>
                <a:gd name="T93" fmla="*/ 369 h 696"/>
                <a:gd name="T94" fmla="*/ 560 w 951"/>
                <a:gd name="T95" fmla="*/ 295 h 696"/>
                <a:gd name="T96" fmla="*/ 493 w 951"/>
                <a:gd name="T97" fmla="*/ 164 h 696"/>
                <a:gd name="T98" fmla="*/ 347 w 951"/>
                <a:gd name="T99" fmla="*/ 94 h 696"/>
                <a:gd name="T100" fmla="*/ 337 w 951"/>
                <a:gd name="T101" fmla="*/ 14 h 696"/>
                <a:gd name="T102" fmla="*/ 654 w 951"/>
                <a:gd name="T103" fmla="*/ 8 h 696"/>
                <a:gd name="T104" fmla="*/ 644 w 951"/>
                <a:gd name="T105" fmla="*/ 100 h 696"/>
                <a:gd name="T106" fmla="*/ 702 w 951"/>
                <a:gd name="T107" fmla="*/ 170 h 696"/>
                <a:gd name="T108" fmla="*/ 688 w 951"/>
                <a:gd name="T109" fmla="*/ 186 h 696"/>
                <a:gd name="T110" fmla="*/ 618 w 951"/>
                <a:gd name="T111" fmla="*/ 106 h 696"/>
                <a:gd name="T112" fmla="*/ 636 w 951"/>
                <a:gd name="T113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1" h="696">
                  <a:moveTo>
                    <a:pt x="848" y="521"/>
                  </a:moveTo>
                  <a:lnTo>
                    <a:pt x="853" y="521"/>
                  </a:lnTo>
                  <a:lnTo>
                    <a:pt x="857" y="525"/>
                  </a:lnTo>
                  <a:lnTo>
                    <a:pt x="859" y="529"/>
                  </a:lnTo>
                  <a:lnTo>
                    <a:pt x="865" y="565"/>
                  </a:lnTo>
                  <a:lnTo>
                    <a:pt x="863" y="599"/>
                  </a:lnTo>
                  <a:lnTo>
                    <a:pt x="851" y="631"/>
                  </a:lnTo>
                  <a:lnTo>
                    <a:pt x="834" y="658"/>
                  </a:lnTo>
                  <a:lnTo>
                    <a:pt x="808" y="680"/>
                  </a:lnTo>
                  <a:lnTo>
                    <a:pt x="776" y="694"/>
                  </a:lnTo>
                  <a:lnTo>
                    <a:pt x="772" y="696"/>
                  </a:lnTo>
                  <a:lnTo>
                    <a:pt x="766" y="694"/>
                  </a:lnTo>
                  <a:lnTo>
                    <a:pt x="762" y="692"/>
                  </a:lnTo>
                  <a:lnTo>
                    <a:pt x="758" y="686"/>
                  </a:lnTo>
                  <a:lnTo>
                    <a:pt x="758" y="680"/>
                  </a:lnTo>
                  <a:lnTo>
                    <a:pt x="760" y="676"/>
                  </a:lnTo>
                  <a:lnTo>
                    <a:pt x="762" y="672"/>
                  </a:lnTo>
                  <a:lnTo>
                    <a:pt x="768" y="668"/>
                  </a:lnTo>
                  <a:lnTo>
                    <a:pt x="798" y="654"/>
                  </a:lnTo>
                  <a:lnTo>
                    <a:pt x="820" y="631"/>
                  </a:lnTo>
                  <a:lnTo>
                    <a:pt x="834" y="603"/>
                  </a:lnTo>
                  <a:lnTo>
                    <a:pt x="840" y="571"/>
                  </a:lnTo>
                  <a:lnTo>
                    <a:pt x="834" y="539"/>
                  </a:lnTo>
                  <a:lnTo>
                    <a:pt x="834" y="533"/>
                  </a:lnTo>
                  <a:lnTo>
                    <a:pt x="836" y="527"/>
                  </a:lnTo>
                  <a:lnTo>
                    <a:pt x="838" y="523"/>
                  </a:lnTo>
                  <a:lnTo>
                    <a:pt x="844" y="521"/>
                  </a:lnTo>
                  <a:lnTo>
                    <a:pt x="848" y="521"/>
                  </a:lnTo>
                  <a:close/>
                  <a:moveTo>
                    <a:pt x="242" y="429"/>
                  </a:moveTo>
                  <a:lnTo>
                    <a:pt x="248" y="429"/>
                  </a:lnTo>
                  <a:lnTo>
                    <a:pt x="279" y="443"/>
                  </a:lnTo>
                  <a:lnTo>
                    <a:pt x="305" y="465"/>
                  </a:lnTo>
                  <a:lnTo>
                    <a:pt x="325" y="491"/>
                  </a:lnTo>
                  <a:lnTo>
                    <a:pt x="337" y="523"/>
                  </a:lnTo>
                  <a:lnTo>
                    <a:pt x="343" y="557"/>
                  </a:lnTo>
                  <a:lnTo>
                    <a:pt x="337" y="593"/>
                  </a:lnTo>
                  <a:lnTo>
                    <a:pt x="335" y="597"/>
                  </a:lnTo>
                  <a:lnTo>
                    <a:pt x="329" y="601"/>
                  </a:lnTo>
                  <a:lnTo>
                    <a:pt x="325" y="603"/>
                  </a:lnTo>
                  <a:lnTo>
                    <a:pt x="321" y="601"/>
                  </a:lnTo>
                  <a:lnTo>
                    <a:pt x="315" y="599"/>
                  </a:lnTo>
                  <a:lnTo>
                    <a:pt x="313" y="595"/>
                  </a:lnTo>
                  <a:lnTo>
                    <a:pt x="311" y="591"/>
                  </a:lnTo>
                  <a:lnTo>
                    <a:pt x="311" y="585"/>
                  </a:lnTo>
                  <a:lnTo>
                    <a:pt x="315" y="551"/>
                  </a:lnTo>
                  <a:lnTo>
                    <a:pt x="309" y="519"/>
                  </a:lnTo>
                  <a:lnTo>
                    <a:pt x="293" y="491"/>
                  </a:lnTo>
                  <a:lnTo>
                    <a:pt x="269" y="469"/>
                  </a:lnTo>
                  <a:lnTo>
                    <a:pt x="240" y="455"/>
                  </a:lnTo>
                  <a:lnTo>
                    <a:pt x="236" y="453"/>
                  </a:lnTo>
                  <a:lnTo>
                    <a:pt x="232" y="449"/>
                  </a:lnTo>
                  <a:lnTo>
                    <a:pt x="230" y="443"/>
                  </a:lnTo>
                  <a:lnTo>
                    <a:pt x="230" y="439"/>
                  </a:lnTo>
                  <a:lnTo>
                    <a:pt x="232" y="433"/>
                  </a:lnTo>
                  <a:lnTo>
                    <a:pt x="236" y="431"/>
                  </a:lnTo>
                  <a:lnTo>
                    <a:pt x="242" y="429"/>
                  </a:lnTo>
                  <a:close/>
                  <a:moveTo>
                    <a:pt x="12" y="347"/>
                  </a:moveTo>
                  <a:lnTo>
                    <a:pt x="18" y="349"/>
                  </a:lnTo>
                  <a:lnTo>
                    <a:pt x="48" y="367"/>
                  </a:lnTo>
                  <a:lnTo>
                    <a:pt x="72" y="391"/>
                  </a:lnTo>
                  <a:lnTo>
                    <a:pt x="90" y="419"/>
                  </a:lnTo>
                  <a:lnTo>
                    <a:pt x="100" y="453"/>
                  </a:lnTo>
                  <a:lnTo>
                    <a:pt x="100" y="487"/>
                  </a:lnTo>
                  <a:lnTo>
                    <a:pt x="92" y="521"/>
                  </a:lnTo>
                  <a:lnTo>
                    <a:pt x="88" y="525"/>
                  </a:lnTo>
                  <a:lnTo>
                    <a:pt x="84" y="527"/>
                  </a:lnTo>
                  <a:lnTo>
                    <a:pt x="78" y="529"/>
                  </a:lnTo>
                  <a:lnTo>
                    <a:pt x="74" y="527"/>
                  </a:lnTo>
                  <a:lnTo>
                    <a:pt x="68" y="525"/>
                  </a:lnTo>
                  <a:lnTo>
                    <a:pt x="66" y="521"/>
                  </a:lnTo>
                  <a:lnTo>
                    <a:pt x="64" y="515"/>
                  </a:lnTo>
                  <a:lnTo>
                    <a:pt x="66" y="511"/>
                  </a:lnTo>
                  <a:lnTo>
                    <a:pt x="72" y="483"/>
                  </a:lnTo>
                  <a:lnTo>
                    <a:pt x="72" y="455"/>
                  </a:lnTo>
                  <a:lnTo>
                    <a:pt x="66" y="431"/>
                  </a:lnTo>
                  <a:lnTo>
                    <a:pt x="52" y="407"/>
                  </a:lnTo>
                  <a:lnTo>
                    <a:pt x="32" y="387"/>
                  </a:lnTo>
                  <a:lnTo>
                    <a:pt x="8" y="375"/>
                  </a:lnTo>
                  <a:lnTo>
                    <a:pt x="4" y="371"/>
                  </a:lnTo>
                  <a:lnTo>
                    <a:pt x="0" y="367"/>
                  </a:lnTo>
                  <a:lnTo>
                    <a:pt x="0" y="361"/>
                  </a:lnTo>
                  <a:lnTo>
                    <a:pt x="0" y="357"/>
                  </a:lnTo>
                  <a:lnTo>
                    <a:pt x="4" y="351"/>
                  </a:lnTo>
                  <a:lnTo>
                    <a:pt x="8" y="349"/>
                  </a:lnTo>
                  <a:lnTo>
                    <a:pt x="12" y="347"/>
                  </a:lnTo>
                  <a:close/>
                  <a:moveTo>
                    <a:pt x="720" y="329"/>
                  </a:moveTo>
                  <a:lnTo>
                    <a:pt x="724" y="331"/>
                  </a:lnTo>
                  <a:lnTo>
                    <a:pt x="728" y="335"/>
                  </a:lnTo>
                  <a:lnTo>
                    <a:pt x="730" y="339"/>
                  </a:lnTo>
                  <a:lnTo>
                    <a:pt x="730" y="345"/>
                  </a:lnTo>
                  <a:lnTo>
                    <a:pt x="728" y="349"/>
                  </a:lnTo>
                  <a:lnTo>
                    <a:pt x="726" y="353"/>
                  </a:lnTo>
                  <a:lnTo>
                    <a:pt x="720" y="355"/>
                  </a:lnTo>
                  <a:lnTo>
                    <a:pt x="694" y="365"/>
                  </a:lnTo>
                  <a:lnTo>
                    <a:pt x="672" y="379"/>
                  </a:lnTo>
                  <a:lnTo>
                    <a:pt x="654" y="401"/>
                  </a:lnTo>
                  <a:lnTo>
                    <a:pt x="642" y="425"/>
                  </a:lnTo>
                  <a:lnTo>
                    <a:pt x="638" y="453"/>
                  </a:lnTo>
                  <a:lnTo>
                    <a:pt x="640" y="479"/>
                  </a:lnTo>
                  <a:lnTo>
                    <a:pt x="642" y="515"/>
                  </a:lnTo>
                  <a:lnTo>
                    <a:pt x="636" y="549"/>
                  </a:lnTo>
                  <a:lnTo>
                    <a:pt x="622" y="579"/>
                  </a:lnTo>
                  <a:lnTo>
                    <a:pt x="600" y="605"/>
                  </a:lnTo>
                  <a:lnTo>
                    <a:pt x="572" y="625"/>
                  </a:lnTo>
                  <a:lnTo>
                    <a:pt x="539" y="637"/>
                  </a:lnTo>
                  <a:lnTo>
                    <a:pt x="537" y="637"/>
                  </a:lnTo>
                  <a:lnTo>
                    <a:pt x="533" y="635"/>
                  </a:lnTo>
                  <a:lnTo>
                    <a:pt x="529" y="633"/>
                  </a:lnTo>
                  <a:lnTo>
                    <a:pt x="525" y="631"/>
                  </a:lnTo>
                  <a:lnTo>
                    <a:pt x="523" y="625"/>
                  </a:lnTo>
                  <a:lnTo>
                    <a:pt x="523" y="621"/>
                  </a:lnTo>
                  <a:lnTo>
                    <a:pt x="525" y="615"/>
                  </a:lnTo>
                  <a:lnTo>
                    <a:pt x="529" y="611"/>
                  </a:lnTo>
                  <a:lnTo>
                    <a:pt x="533" y="609"/>
                  </a:lnTo>
                  <a:lnTo>
                    <a:pt x="564" y="597"/>
                  </a:lnTo>
                  <a:lnTo>
                    <a:pt x="588" y="577"/>
                  </a:lnTo>
                  <a:lnTo>
                    <a:pt x="606" y="551"/>
                  </a:lnTo>
                  <a:lnTo>
                    <a:pt x="614" y="519"/>
                  </a:lnTo>
                  <a:lnTo>
                    <a:pt x="614" y="485"/>
                  </a:lnTo>
                  <a:lnTo>
                    <a:pt x="610" y="451"/>
                  </a:lnTo>
                  <a:lnTo>
                    <a:pt x="616" y="417"/>
                  </a:lnTo>
                  <a:lnTo>
                    <a:pt x="632" y="387"/>
                  </a:lnTo>
                  <a:lnTo>
                    <a:pt x="654" y="359"/>
                  </a:lnTo>
                  <a:lnTo>
                    <a:pt x="682" y="341"/>
                  </a:lnTo>
                  <a:lnTo>
                    <a:pt x="714" y="329"/>
                  </a:lnTo>
                  <a:lnTo>
                    <a:pt x="720" y="329"/>
                  </a:lnTo>
                  <a:close/>
                  <a:moveTo>
                    <a:pt x="937" y="140"/>
                  </a:moveTo>
                  <a:lnTo>
                    <a:pt x="943" y="142"/>
                  </a:lnTo>
                  <a:lnTo>
                    <a:pt x="947" y="144"/>
                  </a:lnTo>
                  <a:lnTo>
                    <a:pt x="951" y="148"/>
                  </a:lnTo>
                  <a:lnTo>
                    <a:pt x="951" y="154"/>
                  </a:lnTo>
                  <a:lnTo>
                    <a:pt x="951" y="160"/>
                  </a:lnTo>
                  <a:lnTo>
                    <a:pt x="947" y="164"/>
                  </a:lnTo>
                  <a:lnTo>
                    <a:pt x="943" y="166"/>
                  </a:lnTo>
                  <a:lnTo>
                    <a:pt x="937" y="168"/>
                  </a:lnTo>
                  <a:lnTo>
                    <a:pt x="905" y="174"/>
                  </a:lnTo>
                  <a:lnTo>
                    <a:pt x="877" y="188"/>
                  </a:lnTo>
                  <a:lnTo>
                    <a:pt x="853" y="210"/>
                  </a:lnTo>
                  <a:lnTo>
                    <a:pt x="840" y="240"/>
                  </a:lnTo>
                  <a:lnTo>
                    <a:pt x="834" y="272"/>
                  </a:lnTo>
                  <a:lnTo>
                    <a:pt x="840" y="305"/>
                  </a:lnTo>
                  <a:lnTo>
                    <a:pt x="853" y="333"/>
                  </a:lnTo>
                  <a:lnTo>
                    <a:pt x="877" y="357"/>
                  </a:lnTo>
                  <a:lnTo>
                    <a:pt x="905" y="371"/>
                  </a:lnTo>
                  <a:lnTo>
                    <a:pt x="937" y="377"/>
                  </a:lnTo>
                  <a:lnTo>
                    <a:pt x="943" y="377"/>
                  </a:lnTo>
                  <a:lnTo>
                    <a:pt x="947" y="381"/>
                  </a:lnTo>
                  <a:lnTo>
                    <a:pt x="951" y="385"/>
                  </a:lnTo>
                  <a:lnTo>
                    <a:pt x="951" y="389"/>
                  </a:lnTo>
                  <a:lnTo>
                    <a:pt x="951" y="395"/>
                  </a:lnTo>
                  <a:lnTo>
                    <a:pt x="947" y="399"/>
                  </a:lnTo>
                  <a:lnTo>
                    <a:pt x="943" y="403"/>
                  </a:lnTo>
                  <a:lnTo>
                    <a:pt x="937" y="403"/>
                  </a:lnTo>
                  <a:lnTo>
                    <a:pt x="903" y="399"/>
                  </a:lnTo>
                  <a:lnTo>
                    <a:pt x="871" y="385"/>
                  </a:lnTo>
                  <a:lnTo>
                    <a:pt x="846" y="365"/>
                  </a:lnTo>
                  <a:lnTo>
                    <a:pt x="826" y="339"/>
                  </a:lnTo>
                  <a:lnTo>
                    <a:pt x="812" y="307"/>
                  </a:lnTo>
                  <a:lnTo>
                    <a:pt x="806" y="272"/>
                  </a:lnTo>
                  <a:lnTo>
                    <a:pt x="812" y="238"/>
                  </a:lnTo>
                  <a:lnTo>
                    <a:pt x="826" y="206"/>
                  </a:lnTo>
                  <a:lnTo>
                    <a:pt x="846" y="180"/>
                  </a:lnTo>
                  <a:lnTo>
                    <a:pt x="871" y="158"/>
                  </a:lnTo>
                  <a:lnTo>
                    <a:pt x="903" y="146"/>
                  </a:lnTo>
                  <a:lnTo>
                    <a:pt x="937" y="140"/>
                  </a:lnTo>
                  <a:close/>
                  <a:moveTo>
                    <a:pt x="50" y="132"/>
                  </a:moveTo>
                  <a:lnTo>
                    <a:pt x="56" y="132"/>
                  </a:lnTo>
                  <a:lnTo>
                    <a:pt x="60" y="136"/>
                  </a:lnTo>
                  <a:lnTo>
                    <a:pt x="62" y="140"/>
                  </a:lnTo>
                  <a:lnTo>
                    <a:pt x="64" y="146"/>
                  </a:lnTo>
                  <a:lnTo>
                    <a:pt x="66" y="172"/>
                  </a:lnTo>
                  <a:lnTo>
                    <a:pt x="76" y="198"/>
                  </a:lnTo>
                  <a:lnTo>
                    <a:pt x="92" y="220"/>
                  </a:lnTo>
                  <a:lnTo>
                    <a:pt x="114" y="238"/>
                  </a:lnTo>
                  <a:lnTo>
                    <a:pt x="138" y="248"/>
                  </a:lnTo>
                  <a:lnTo>
                    <a:pt x="166" y="252"/>
                  </a:lnTo>
                  <a:lnTo>
                    <a:pt x="200" y="248"/>
                  </a:lnTo>
                  <a:lnTo>
                    <a:pt x="228" y="234"/>
                  </a:lnTo>
                  <a:lnTo>
                    <a:pt x="251" y="212"/>
                  </a:lnTo>
                  <a:lnTo>
                    <a:pt x="265" y="182"/>
                  </a:lnTo>
                  <a:lnTo>
                    <a:pt x="273" y="150"/>
                  </a:lnTo>
                  <a:lnTo>
                    <a:pt x="273" y="144"/>
                  </a:lnTo>
                  <a:lnTo>
                    <a:pt x="277" y="140"/>
                  </a:lnTo>
                  <a:lnTo>
                    <a:pt x="281" y="138"/>
                  </a:lnTo>
                  <a:lnTo>
                    <a:pt x="285" y="136"/>
                  </a:lnTo>
                  <a:lnTo>
                    <a:pt x="291" y="138"/>
                  </a:lnTo>
                  <a:lnTo>
                    <a:pt x="295" y="140"/>
                  </a:lnTo>
                  <a:lnTo>
                    <a:pt x="299" y="146"/>
                  </a:lnTo>
                  <a:lnTo>
                    <a:pt x="299" y="150"/>
                  </a:lnTo>
                  <a:lnTo>
                    <a:pt x="293" y="184"/>
                  </a:lnTo>
                  <a:lnTo>
                    <a:pt x="281" y="216"/>
                  </a:lnTo>
                  <a:lnTo>
                    <a:pt x="259" y="242"/>
                  </a:lnTo>
                  <a:lnTo>
                    <a:pt x="232" y="262"/>
                  </a:lnTo>
                  <a:lnTo>
                    <a:pt x="202" y="276"/>
                  </a:lnTo>
                  <a:lnTo>
                    <a:pt x="168" y="279"/>
                  </a:lnTo>
                  <a:lnTo>
                    <a:pt x="166" y="279"/>
                  </a:lnTo>
                  <a:lnTo>
                    <a:pt x="132" y="274"/>
                  </a:lnTo>
                  <a:lnTo>
                    <a:pt x="100" y="260"/>
                  </a:lnTo>
                  <a:lnTo>
                    <a:pt x="74" y="238"/>
                  </a:lnTo>
                  <a:lnTo>
                    <a:pt x="52" y="212"/>
                  </a:lnTo>
                  <a:lnTo>
                    <a:pt x="40" y="180"/>
                  </a:lnTo>
                  <a:lnTo>
                    <a:pt x="36" y="144"/>
                  </a:lnTo>
                  <a:lnTo>
                    <a:pt x="38" y="140"/>
                  </a:lnTo>
                  <a:lnTo>
                    <a:pt x="40" y="136"/>
                  </a:lnTo>
                  <a:lnTo>
                    <a:pt x="44" y="132"/>
                  </a:lnTo>
                  <a:lnTo>
                    <a:pt x="50" y="132"/>
                  </a:lnTo>
                  <a:close/>
                  <a:moveTo>
                    <a:pt x="343" y="14"/>
                  </a:moveTo>
                  <a:lnTo>
                    <a:pt x="347" y="14"/>
                  </a:lnTo>
                  <a:lnTo>
                    <a:pt x="353" y="18"/>
                  </a:lnTo>
                  <a:lnTo>
                    <a:pt x="355" y="22"/>
                  </a:lnTo>
                  <a:lnTo>
                    <a:pt x="357" y="26"/>
                  </a:lnTo>
                  <a:lnTo>
                    <a:pt x="361" y="60"/>
                  </a:lnTo>
                  <a:lnTo>
                    <a:pt x="377" y="88"/>
                  </a:lnTo>
                  <a:lnTo>
                    <a:pt x="399" y="112"/>
                  </a:lnTo>
                  <a:lnTo>
                    <a:pt x="427" y="126"/>
                  </a:lnTo>
                  <a:lnTo>
                    <a:pt x="461" y="132"/>
                  </a:lnTo>
                  <a:lnTo>
                    <a:pt x="495" y="136"/>
                  </a:lnTo>
                  <a:lnTo>
                    <a:pt x="527" y="150"/>
                  </a:lnTo>
                  <a:lnTo>
                    <a:pt x="554" y="170"/>
                  </a:lnTo>
                  <a:lnTo>
                    <a:pt x="574" y="198"/>
                  </a:lnTo>
                  <a:lnTo>
                    <a:pt x="588" y="228"/>
                  </a:lnTo>
                  <a:lnTo>
                    <a:pt x="592" y="264"/>
                  </a:lnTo>
                  <a:lnTo>
                    <a:pt x="588" y="297"/>
                  </a:lnTo>
                  <a:lnTo>
                    <a:pt x="574" y="329"/>
                  </a:lnTo>
                  <a:lnTo>
                    <a:pt x="554" y="355"/>
                  </a:lnTo>
                  <a:lnTo>
                    <a:pt x="527" y="377"/>
                  </a:lnTo>
                  <a:lnTo>
                    <a:pt x="495" y="389"/>
                  </a:lnTo>
                  <a:lnTo>
                    <a:pt x="461" y="395"/>
                  </a:lnTo>
                  <a:lnTo>
                    <a:pt x="455" y="393"/>
                  </a:lnTo>
                  <a:lnTo>
                    <a:pt x="451" y="391"/>
                  </a:lnTo>
                  <a:lnTo>
                    <a:pt x="449" y="387"/>
                  </a:lnTo>
                  <a:lnTo>
                    <a:pt x="447" y="381"/>
                  </a:lnTo>
                  <a:lnTo>
                    <a:pt x="449" y="375"/>
                  </a:lnTo>
                  <a:lnTo>
                    <a:pt x="451" y="371"/>
                  </a:lnTo>
                  <a:lnTo>
                    <a:pt x="455" y="369"/>
                  </a:lnTo>
                  <a:lnTo>
                    <a:pt x="461" y="367"/>
                  </a:lnTo>
                  <a:lnTo>
                    <a:pt x="493" y="361"/>
                  </a:lnTo>
                  <a:lnTo>
                    <a:pt x="523" y="347"/>
                  </a:lnTo>
                  <a:lnTo>
                    <a:pt x="545" y="325"/>
                  </a:lnTo>
                  <a:lnTo>
                    <a:pt x="560" y="295"/>
                  </a:lnTo>
                  <a:lnTo>
                    <a:pt x="564" y="264"/>
                  </a:lnTo>
                  <a:lnTo>
                    <a:pt x="560" y="230"/>
                  </a:lnTo>
                  <a:lnTo>
                    <a:pt x="545" y="202"/>
                  </a:lnTo>
                  <a:lnTo>
                    <a:pt x="523" y="178"/>
                  </a:lnTo>
                  <a:lnTo>
                    <a:pt x="493" y="164"/>
                  </a:lnTo>
                  <a:lnTo>
                    <a:pt x="461" y="158"/>
                  </a:lnTo>
                  <a:lnTo>
                    <a:pt x="425" y="154"/>
                  </a:lnTo>
                  <a:lnTo>
                    <a:pt x="395" y="140"/>
                  </a:lnTo>
                  <a:lnTo>
                    <a:pt x="367" y="120"/>
                  </a:lnTo>
                  <a:lnTo>
                    <a:pt x="347" y="94"/>
                  </a:lnTo>
                  <a:lnTo>
                    <a:pt x="333" y="62"/>
                  </a:lnTo>
                  <a:lnTo>
                    <a:pt x="329" y="26"/>
                  </a:lnTo>
                  <a:lnTo>
                    <a:pt x="331" y="22"/>
                  </a:lnTo>
                  <a:lnTo>
                    <a:pt x="333" y="18"/>
                  </a:lnTo>
                  <a:lnTo>
                    <a:pt x="337" y="14"/>
                  </a:lnTo>
                  <a:lnTo>
                    <a:pt x="343" y="14"/>
                  </a:lnTo>
                  <a:close/>
                  <a:moveTo>
                    <a:pt x="642" y="0"/>
                  </a:moveTo>
                  <a:lnTo>
                    <a:pt x="648" y="0"/>
                  </a:lnTo>
                  <a:lnTo>
                    <a:pt x="652" y="4"/>
                  </a:lnTo>
                  <a:lnTo>
                    <a:pt x="654" y="8"/>
                  </a:lnTo>
                  <a:lnTo>
                    <a:pt x="654" y="14"/>
                  </a:lnTo>
                  <a:lnTo>
                    <a:pt x="652" y="20"/>
                  </a:lnTo>
                  <a:lnTo>
                    <a:pt x="642" y="46"/>
                  </a:lnTo>
                  <a:lnTo>
                    <a:pt x="640" y="72"/>
                  </a:lnTo>
                  <a:lnTo>
                    <a:pt x="644" y="100"/>
                  </a:lnTo>
                  <a:lnTo>
                    <a:pt x="656" y="124"/>
                  </a:lnTo>
                  <a:lnTo>
                    <a:pt x="672" y="144"/>
                  </a:lnTo>
                  <a:lnTo>
                    <a:pt x="694" y="162"/>
                  </a:lnTo>
                  <a:lnTo>
                    <a:pt x="700" y="164"/>
                  </a:lnTo>
                  <a:lnTo>
                    <a:pt x="702" y="170"/>
                  </a:lnTo>
                  <a:lnTo>
                    <a:pt x="702" y="174"/>
                  </a:lnTo>
                  <a:lnTo>
                    <a:pt x="700" y="180"/>
                  </a:lnTo>
                  <a:lnTo>
                    <a:pt x="698" y="184"/>
                  </a:lnTo>
                  <a:lnTo>
                    <a:pt x="694" y="186"/>
                  </a:lnTo>
                  <a:lnTo>
                    <a:pt x="688" y="186"/>
                  </a:lnTo>
                  <a:lnTo>
                    <a:pt x="686" y="186"/>
                  </a:lnTo>
                  <a:lnTo>
                    <a:pt x="682" y="186"/>
                  </a:lnTo>
                  <a:lnTo>
                    <a:pt x="654" y="164"/>
                  </a:lnTo>
                  <a:lnTo>
                    <a:pt x="632" y="138"/>
                  </a:lnTo>
                  <a:lnTo>
                    <a:pt x="618" y="106"/>
                  </a:lnTo>
                  <a:lnTo>
                    <a:pt x="614" y="74"/>
                  </a:lnTo>
                  <a:lnTo>
                    <a:pt x="616" y="40"/>
                  </a:lnTo>
                  <a:lnTo>
                    <a:pt x="628" y="6"/>
                  </a:lnTo>
                  <a:lnTo>
                    <a:pt x="632" y="2"/>
                  </a:lnTo>
                  <a:lnTo>
                    <a:pt x="636" y="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3" name="Freeform 141">
              <a:extLst>
                <a:ext uri="{FF2B5EF4-FFF2-40B4-BE49-F238E27FC236}">
                  <a16:creationId xmlns:a16="http://schemas.microsoft.com/office/drawing/2014/main" id="{F99E00A3-4D1B-4E86-B399-53249FB477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30319" y="3313239"/>
              <a:ext cx="39814" cy="39814"/>
            </a:xfrm>
            <a:custGeom>
              <a:avLst/>
              <a:gdLst>
                <a:gd name="T0" fmla="*/ 4 w 62"/>
                <a:gd name="T1" fmla="*/ 56 h 62"/>
                <a:gd name="T2" fmla="*/ 6 w 62"/>
                <a:gd name="T3" fmla="*/ 56 h 62"/>
                <a:gd name="T4" fmla="*/ 6 w 62"/>
                <a:gd name="T5" fmla="*/ 58 h 62"/>
                <a:gd name="T6" fmla="*/ 4 w 62"/>
                <a:gd name="T7" fmla="*/ 56 h 62"/>
                <a:gd name="T8" fmla="*/ 56 w 62"/>
                <a:gd name="T9" fmla="*/ 6 h 62"/>
                <a:gd name="T10" fmla="*/ 58 w 62"/>
                <a:gd name="T11" fmla="*/ 6 h 62"/>
                <a:gd name="T12" fmla="*/ 56 w 62"/>
                <a:gd name="T13" fmla="*/ 6 h 62"/>
                <a:gd name="T14" fmla="*/ 56 w 62"/>
                <a:gd name="T15" fmla="*/ 6 h 62"/>
                <a:gd name="T16" fmla="*/ 42 w 62"/>
                <a:gd name="T17" fmla="*/ 0 h 62"/>
                <a:gd name="T18" fmla="*/ 48 w 62"/>
                <a:gd name="T19" fmla="*/ 2 h 62"/>
                <a:gd name="T20" fmla="*/ 52 w 62"/>
                <a:gd name="T21" fmla="*/ 2 h 62"/>
                <a:gd name="T22" fmla="*/ 56 w 62"/>
                <a:gd name="T23" fmla="*/ 6 h 62"/>
                <a:gd name="T24" fmla="*/ 60 w 62"/>
                <a:gd name="T25" fmla="*/ 10 h 62"/>
                <a:gd name="T26" fmla="*/ 62 w 62"/>
                <a:gd name="T27" fmla="*/ 16 h 62"/>
                <a:gd name="T28" fmla="*/ 62 w 62"/>
                <a:gd name="T29" fmla="*/ 22 h 62"/>
                <a:gd name="T30" fmla="*/ 60 w 62"/>
                <a:gd name="T31" fmla="*/ 28 h 62"/>
                <a:gd name="T32" fmla="*/ 56 w 62"/>
                <a:gd name="T33" fmla="*/ 34 h 62"/>
                <a:gd name="T34" fmla="*/ 32 w 62"/>
                <a:gd name="T35" fmla="*/ 56 h 62"/>
                <a:gd name="T36" fmla="*/ 28 w 62"/>
                <a:gd name="T37" fmla="*/ 60 h 62"/>
                <a:gd name="T38" fmla="*/ 24 w 62"/>
                <a:gd name="T39" fmla="*/ 62 h 62"/>
                <a:gd name="T40" fmla="*/ 18 w 62"/>
                <a:gd name="T41" fmla="*/ 62 h 62"/>
                <a:gd name="T42" fmla="*/ 14 w 62"/>
                <a:gd name="T43" fmla="*/ 62 h 62"/>
                <a:gd name="T44" fmla="*/ 10 w 62"/>
                <a:gd name="T45" fmla="*/ 60 h 62"/>
                <a:gd name="T46" fmla="*/ 6 w 62"/>
                <a:gd name="T47" fmla="*/ 56 h 62"/>
                <a:gd name="T48" fmla="*/ 2 w 62"/>
                <a:gd name="T49" fmla="*/ 52 h 62"/>
                <a:gd name="T50" fmla="*/ 0 w 62"/>
                <a:gd name="T51" fmla="*/ 46 h 62"/>
                <a:gd name="T52" fmla="*/ 0 w 62"/>
                <a:gd name="T53" fmla="*/ 40 h 62"/>
                <a:gd name="T54" fmla="*/ 2 w 62"/>
                <a:gd name="T55" fmla="*/ 34 h 62"/>
                <a:gd name="T56" fmla="*/ 6 w 62"/>
                <a:gd name="T57" fmla="*/ 30 h 62"/>
                <a:gd name="T58" fmla="*/ 28 w 62"/>
                <a:gd name="T59" fmla="*/ 6 h 62"/>
                <a:gd name="T60" fmla="*/ 34 w 62"/>
                <a:gd name="T61" fmla="*/ 4 h 62"/>
                <a:gd name="T62" fmla="*/ 38 w 62"/>
                <a:gd name="T63" fmla="*/ 2 h 62"/>
                <a:gd name="T64" fmla="*/ 42 w 62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62">
                  <a:moveTo>
                    <a:pt x="4" y="56"/>
                  </a:moveTo>
                  <a:lnTo>
                    <a:pt x="6" y="56"/>
                  </a:lnTo>
                  <a:lnTo>
                    <a:pt x="6" y="58"/>
                  </a:lnTo>
                  <a:lnTo>
                    <a:pt x="4" y="56"/>
                  </a:lnTo>
                  <a:close/>
                  <a:moveTo>
                    <a:pt x="56" y="6"/>
                  </a:moveTo>
                  <a:lnTo>
                    <a:pt x="58" y="6"/>
                  </a:lnTo>
                  <a:lnTo>
                    <a:pt x="56" y="6"/>
                  </a:lnTo>
                  <a:lnTo>
                    <a:pt x="56" y="6"/>
                  </a:lnTo>
                  <a:close/>
                  <a:moveTo>
                    <a:pt x="42" y="0"/>
                  </a:moveTo>
                  <a:lnTo>
                    <a:pt x="48" y="2"/>
                  </a:lnTo>
                  <a:lnTo>
                    <a:pt x="52" y="2"/>
                  </a:lnTo>
                  <a:lnTo>
                    <a:pt x="56" y="6"/>
                  </a:lnTo>
                  <a:lnTo>
                    <a:pt x="60" y="10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60" y="28"/>
                  </a:lnTo>
                  <a:lnTo>
                    <a:pt x="56" y="34"/>
                  </a:lnTo>
                  <a:lnTo>
                    <a:pt x="32" y="56"/>
                  </a:lnTo>
                  <a:lnTo>
                    <a:pt x="28" y="60"/>
                  </a:lnTo>
                  <a:lnTo>
                    <a:pt x="24" y="62"/>
                  </a:lnTo>
                  <a:lnTo>
                    <a:pt x="18" y="62"/>
                  </a:lnTo>
                  <a:lnTo>
                    <a:pt x="14" y="62"/>
                  </a:lnTo>
                  <a:lnTo>
                    <a:pt x="10" y="60"/>
                  </a:lnTo>
                  <a:lnTo>
                    <a:pt x="6" y="56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6" y="30"/>
                  </a:lnTo>
                  <a:lnTo>
                    <a:pt x="28" y="6"/>
                  </a:lnTo>
                  <a:lnTo>
                    <a:pt x="34" y="4"/>
                  </a:lnTo>
                  <a:lnTo>
                    <a:pt x="38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4" name="Freeform 142">
              <a:extLst>
                <a:ext uri="{FF2B5EF4-FFF2-40B4-BE49-F238E27FC236}">
                  <a16:creationId xmlns:a16="http://schemas.microsoft.com/office/drawing/2014/main" id="{C94CEE13-FBA1-4CC1-939D-2DEDC019F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020396" y="3362042"/>
              <a:ext cx="38529" cy="38529"/>
            </a:xfrm>
            <a:custGeom>
              <a:avLst/>
              <a:gdLst>
                <a:gd name="T0" fmla="*/ 4 w 62"/>
                <a:gd name="T1" fmla="*/ 56 h 62"/>
                <a:gd name="T2" fmla="*/ 6 w 62"/>
                <a:gd name="T3" fmla="*/ 56 h 62"/>
                <a:gd name="T4" fmla="*/ 6 w 62"/>
                <a:gd name="T5" fmla="*/ 56 h 62"/>
                <a:gd name="T6" fmla="*/ 4 w 62"/>
                <a:gd name="T7" fmla="*/ 56 h 62"/>
                <a:gd name="T8" fmla="*/ 56 w 62"/>
                <a:gd name="T9" fmla="*/ 4 h 62"/>
                <a:gd name="T10" fmla="*/ 58 w 62"/>
                <a:gd name="T11" fmla="*/ 6 h 62"/>
                <a:gd name="T12" fmla="*/ 56 w 62"/>
                <a:gd name="T13" fmla="*/ 4 h 62"/>
                <a:gd name="T14" fmla="*/ 56 w 62"/>
                <a:gd name="T15" fmla="*/ 4 h 62"/>
                <a:gd name="T16" fmla="*/ 44 w 62"/>
                <a:gd name="T17" fmla="*/ 0 h 62"/>
                <a:gd name="T18" fmla="*/ 48 w 62"/>
                <a:gd name="T19" fmla="*/ 0 h 62"/>
                <a:gd name="T20" fmla="*/ 52 w 62"/>
                <a:gd name="T21" fmla="*/ 2 h 62"/>
                <a:gd name="T22" fmla="*/ 56 w 62"/>
                <a:gd name="T23" fmla="*/ 4 h 62"/>
                <a:gd name="T24" fmla="*/ 60 w 62"/>
                <a:gd name="T25" fmla="*/ 10 h 62"/>
                <a:gd name="T26" fmla="*/ 62 w 62"/>
                <a:gd name="T27" fmla="*/ 16 h 62"/>
                <a:gd name="T28" fmla="*/ 62 w 62"/>
                <a:gd name="T29" fmla="*/ 22 h 62"/>
                <a:gd name="T30" fmla="*/ 60 w 62"/>
                <a:gd name="T31" fmla="*/ 28 h 62"/>
                <a:gd name="T32" fmla="*/ 56 w 62"/>
                <a:gd name="T33" fmla="*/ 32 h 62"/>
                <a:gd name="T34" fmla="*/ 32 w 62"/>
                <a:gd name="T35" fmla="*/ 56 h 62"/>
                <a:gd name="T36" fmla="*/ 28 w 62"/>
                <a:gd name="T37" fmla="*/ 58 h 62"/>
                <a:gd name="T38" fmla="*/ 24 w 62"/>
                <a:gd name="T39" fmla="*/ 60 h 62"/>
                <a:gd name="T40" fmla="*/ 18 w 62"/>
                <a:gd name="T41" fmla="*/ 62 h 62"/>
                <a:gd name="T42" fmla="*/ 12 w 62"/>
                <a:gd name="T43" fmla="*/ 60 h 62"/>
                <a:gd name="T44" fmla="*/ 6 w 62"/>
                <a:gd name="T45" fmla="*/ 56 h 62"/>
                <a:gd name="T46" fmla="*/ 2 w 62"/>
                <a:gd name="T47" fmla="*/ 52 h 62"/>
                <a:gd name="T48" fmla="*/ 0 w 62"/>
                <a:gd name="T49" fmla="*/ 46 h 62"/>
                <a:gd name="T50" fmla="*/ 0 w 62"/>
                <a:gd name="T51" fmla="*/ 40 h 62"/>
                <a:gd name="T52" fmla="*/ 2 w 62"/>
                <a:gd name="T53" fmla="*/ 34 h 62"/>
                <a:gd name="T54" fmla="*/ 6 w 62"/>
                <a:gd name="T55" fmla="*/ 28 h 62"/>
                <a:gd name="T56" fmla="*/ 30 w 62"/>
                <a:gd name="T57" fmla="*/ 6 h 62"/>
                <a:gd name="T58" fmla="*/ 34 w 62"/>
                <a:gd name="T59" fmla="*/ 2 h 62"/>
                <a:gd name="T60" fmla="*/ 38 w 62"/>
                <a:gd name="T61" fmla="*/ 0 h 62"/>
                <a:gd name="T62" fmla="*/ 44 w 62"/>
                <a:gd name="T6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" h="62">
                  <a:moveTo>
                    <a:pt x="4" y="56"/>
                  </a:moveTo>
                  <a:lnTo>
                    <a:pt x="6" y="56"/>
                  </a:lnTo>
                  <a:lnTo>
                    <a:pt x="6" y="56"/>
                  </a:lnTo>
                  <a:lnTo>
                    <a:pt x="4" y="56"/>
                  </a:lnTo>
                  <a:close/>
                  <a:moveTo>
                    <a:pt x="56" y="4"/>
                  </a:moveTo>
                  <a:lnTo>
                    <a:pt x="58" y="6"/>
                  </a:lnTo>
                  <a:lnTo>
                    <a:pt x="56" y="4"/>
                  </a:lnTo>
                  <a:lnTo>
                    <a:pt x="56" y="4"/>
                  </a:lnTo>
                  <a:close/>
                  <a:moveTo>
                    <a:pt x="44" y="0"/>
                  </a:moveTo>
                  <a:lnTo>
                    <a:pt x="48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10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60" y="28"/>
                  </a:lnTo>
                  <a:lnTo>
                    <a:pt x="56" y="3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4" y="60"/>
                  </a:lnTo>
                  <a:lnTo>
                    <a:pt x="18" y="62"/>
                  </a:lnTo>
                  <a:lnTo>
                    <a:pt x="12" y="60"/>
                  </a:lnTo>
                  <a:lnTo>
                    <a:pt x="6" y="56"/>
                  </a:lnTo>
                  <a:lnTo>
                    <a:pt x="2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6" y="28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5" name="Freeform 143">
              <a:extLst>
                <a:ext uri="{FF2B5EF4-FFF2-40B4-BE49-F238E27FC236}">
                  <a16:creationId xmlns:a16="http://schemas.microsoft.com/office/drawing/2014/main" id="{F60ABFBD-5080-4EBF-9885-5F61C6882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33415" y="3460934"/>
              <a:ext cx="38529" cy="39814"/>
            </a:xfrm>
            <a:custGeom>
              <a:avLst/>
              <a:gdLst>
                <a:gd name="T0" fmla="*/ 4 w 59"/>
                <a:gd name="T1" fmla="*/ 56 h 62"/>
                <a:gd name="T2" fmla="*/ 4 w 59"/>
                <a:gd name="T3" fmla="*/ 56 h 62"/>
                <a:gd name="T4" fmla="*/ 4 w 59"/>
                <a:gd name="T5" fmla="*/ 56 h 62"/>
                <a:gd name="T6" fmla="*/ 4 w 59"/>
                <a:gd name="T7" fmla="*/ 56 h 62"/>
                <a:gd name="T8" fmla="*/ 53 w 59"/>
                <a:gd name="T9" fmla="*/ 4 h 62"/>
                <a:gd name="T10" fmla="*/ 55 w 59"/>
                <a:gd name="T11" fmla="*/ 6 h 62"/>
                <a:gd name="T12" fmla="*/ 55 w 59"/>
                <a:gd name="T13" fmla="*/ 4 h 62"/>
                <a:gd name="T14" fmla="*/ 53 w 59"/>
                <a:gd name="T15" fmla="*/ 4 h 62"/>
                <a:gd name="T16" fmla="*/ 41 w 59"/>
                <a:gd name="T17" fmla="*/ 0 h 62"/>
                <a:gd name="T18" fmla="*/ 45 w 59"/>
                <a:gd name="T19" fmla="*/ 0 h 62"/>
                <a:gd name="T20" fmla="*/ 51 w 59"/>
                <a:gd name="T21" fmla="*/ 2 h 62"/>
                <a:gd name="T22" fmla="*/ 55 w 59"/>
                <a:gd name="T23" fmla="*/ 4 h 62"/>
                <a:gd name="T24" fmla="*/ 57 w 59"/>
                <a:gd name="T25" fmla="*/ 10 h 62"/>
                <a:gd name="T26" fmla="*/ 59 w 59"/>
                <a:gd name="T27" fmla="*/ 16 h 62"/>
                <a:gd name="T28" fmla="*/ 59 w 59"/>
                <a:gd name="T29" fmla="*/ 22 h 62"/>
                <a:gd name="T30" fmla="*/ 57 w 59"/>
                <a:gd name="T31" fmla="*/ 28 h 62"/>
                <a:gd name="T32" fmla="*/ 53 w 59"/>
                <a:gd name="T33" fmla="*/ 32 h 62"/>
                <a:gd name="T34" fmla="*/ 31 w 59"/>
                <a:gd name="T35" fmla="*/ 56 h 62"/>
                <a:gd name="T36" fmla="*/ 27 w 59"/>
                <a:gd name="T37" fmla="*/ 58 h 62"/>
                <a:gd name="T38" fmla="*/ 22 w 59"/>
                <a:gd name="T39" fmla="*/ 60 h 62"/>
                <a:gd name="T40" fmla="*/ 18 w 59"/>
                <a:gd name="T41" fmla="*/ 62 h 62"/>
                <a:gd name="T42" fmla="*/ 12 w 59"/>
                <a:gd name="T43" fmla="*/ 60 h 62"/>
                <a:gd name="T44" fmla="*/ 8 w 59"/>
                <a:gd name="T45" fmla="*/ 58 h 62"/>
                <a:gd name="T46" fmla="*/ 4 w 59"/>
                <a:gd name="T47" fmla="*/ 56 h 62"/>
                <a:gd name="T48" fmla="*/ 0 w 59"/>
                <a:gd name="T49" fmla="*/ 50 h 62"/>
                <a:gd name="T50" fmla="*/ 0 w 59"/>
                <a:gd name="T51" fmla="*/ 46 h 62"/>
                <a:gd name="T52" fmla="*/ 0 w 59"/>
                <a:gd name="T53" fmla="*/ 40 h 62"/>
                <a:gd name="T54" fmla="*/ 2 w 59"/>
                <a:gd name="T55" fmla="*/ 34 h 62"/>
                <a:gd name="T56" fmla="*/ 4 w 59"/>
                <a:gd name="T57" fmla="*/ 28 h 62"/>
                <a:gd name="T58" fmla="*/ 27 w 59"/>
                <a:gd name="T59" fmla="*/ 6 h 62"/>
                <a:gd name="T60" fmla="*/ 31 w 59"/>
                <a:gd name="T61" fmla="*/ 2 h 62"/>
                <a:gd name="T62" fmla="*/ 35 w 59"/>
                <a:gd name="T63" fmla="*/ 0 h 62"/>
                <a:gd name="T64" fmla="*/ 41 w 59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2">
                  <a:moveTo>
                    <a:pt x="4" y="56"/>
                  </a:move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  <a:moveTo>
                    <a:pt x="53" y="4"/>
                  </a:moveTo>
                  <a:lnTo>
                    <a:pt x="55" y="6"/>
                  </a:lnTo>
                  <a:lnTo>
                    <a:pt x="55" y="4"/>
                  </a:lnTo>
                  <a:lnTo>
                    <a:pt x="53" y="4"/>
                  </a:lnTo>
                  <a:close/>
                  <a:moveTo>
                    <a:pt x="41" y="0"/>
                  </a:moveTo>
                  <a:lnTo>
                    <a:pt x="45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57" y="10"/>
                  </a:lnTo>
                  <a:lnTo>
                    <a:pt x="59" y="16"/>
                  </a:lnTo>
                  <a:lnTo>
                    <a:pt x="59" y="22"/>
                  </a:lnTo>
                  <a:lnTo>
                    <a:pt x="57" y="28"/>
                  </a:lnTo>
                  <a:lnTo>
                    <a:pt x="53" y="32"/>
                  </a:lnTo>
                  <a:lnTo>
                    <a:pt x="31" y="56"/>
                  </a:lnTo>
                  <a:lnTo>
                    <a:pt x="27" y="58"/>
                  </a:lnTo>
                  <a:lnTo>
                    <a:pt x="22" y="60"/>
                  </a:lnTo>
                  <a:lnTo>
                    <a:pt x="18" y="62"/>
                  </a:lnTo>
                  <a:lnTo>
                    <a:pt x="12" y="60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27" y="6"/>
                  </a:lnTo>
                  <a:lnTo>
                    <a:pt x="31" y="2"/>
                  </a:lnTo>
                  <a:lnTo>
                    <a:pt x="35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6" name="Freeform 144">
              <a:extLst>
                <a:ext uri="{FF2B5EF4-FFF2-40B4-BE49-F238E27FC236}">
                  <a16:creationId xmlns:a16="http://schemas.microsoft.com/office/drawing/2014/main" id="{825DBB6B-95FA-4215-86CC-A0EF0936E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81867" y="3642022"/>
              <a:ext cx="38529" cy="39814"/>
            </a:xfrm>
            <a:custGeom>
              <a:avLst/>
              <a:gdLst>
                <a:gd name="T0" fmla="*/ 4 w 60"/>
                <a:gd name="T1" fmla="*/ 56 h 62"/>
                <a:gd name="T2" fmla="*/ 4 w 60"/>
                <a:gd name="T3" fmla="*/ 56 h 62"/>
                <a:gd name="T4" fmla="*/ 6 w 60"/>
                <a:gd name="T5" fmla="*/ 56 h 62"/>
                <a:gd name="T6" fmla="*/ 4 w 60"/>
                <a:gd name="T7" fmla="*/ 56 h 62"/>
                <a:gd name="T8" fmla="*/ 56 w 60"/>
                <a:gd name="T9" fmla="*/ 4 h 62"/>
                <a:gd name="T10" fmla="*/ 56 w 60"/>
                <a:gd name="T11" fmla="*/ 6 h 62"/>
                <a:gd name="T12" fmla="*/ 56 w 60"/>
                <a:gd name="T13" fmla="*/ 4 h 62"/>
                <a:gd name="T14" fmla="*/ 56 w 60"/>
                <a:gd name="T15" fmla="*/ 4 h 62"/>
                <a:gd name="T16" fmla="*/ 42 w 60"/>
                <a:gd name="T17" fmla="*/ 0 h 62"/>
                <a:gd name="T18" fmla="*/ 48 w 60"/>
                <a:gd name="T19" fmla="*/ 0 h 62"/>
                <a:gd name="T20" fmla="*/ 52 w 60"/>
                <a:gd name="T21" fmla="*/ 2 h 62"/>
                <a:gd name="T22" fmla="*/ 56 w 60"/>
                <a:gd name="T23" fmla="*/ 4 h 62"/>
                <a:gd name="T24" fmla="*/ 60 w 60"/>
                <a:gd name="T25" fmla="*/ 10 h 62"/>
                <a:gd name="T26" fmla="*/ 60 w 60"/>
                <a:gd name="T27" fmla="*/ 16 h 62"/>
                <a:gd name="T28" fmla="*/ 60 w 60"/>
                <a:gd name="T29" fmla="*/ 22 h 62"/>
                <a:gd name="T30" fmla="*/ 58 w 60"/>
                <a:gd name="T31" fmla="*/ 28 h 62"/>
                <a:gd name="T32" fmla="*/ 56 w 60"/>
                <a:gd name="T33" fmla="*/ 32 h 62"/>
                <a:gd name="T34" fmla="*/ 32 w 60"/>
                <a:gd name="T35" fmla="*/ 56 h 62"/>
                <a:gd name="T36" fmla="*/ 28 w 60"/>
                <a:gd name="T37" fmla="*/ 58 h 62"/>
                <a:gd name="T38" fmla="*/ 24 w 60"/>
                <a:gd name="T39" fmla="*/ 60 h 62"/>
                <a:gd name="T40" fmla="*/ 18 w 60"/>
                <a:gd name="T41" fmla="*/ 62 h 62"/>
                <a:gd name="T42" fmla="*/ 14 w 60"/>
                <a:gd name="T43" fmla="*/ 60 h 62"/>
                <a:gd name="T44" fmla="*/ 8 w 60"/>
                <a:gd name="T45" fmla="*/ 58 h 62"/>
                <a:gd name="T46" fmla="*/ 4 w 60"/>
                <a:gd name="T47" fmla="*/ 56 h 62"/>
                <a:gd name="T48" fmla="*/ 2 w 60"/>
                <a:gd name="T49" fmla="*/ 50 h 62"/>
                <a:gd name="T50" fmla="*/ 0 w 60"/>
                <a:gd name="T51" fmla="*/ 46 h 62"/>
                <a:gd name="T52" fmla="*/ 0 w 60"/>
                <a:gd name="T53" fmla="*/ 40 h 62"/>
                <a:gd name="T54" fmla="*/ 2 w 60"/>
                <a:gd name="T55" fmla="*/ 34 h 62"/>
                <a:gd name="T56" fmla="*/ 6 w 60"/>
                <a:gd name="T57" fmla="*/ 28 h 62"/>
                <a:gd name="T58" fmla="*/ 28 w 60"/>
                <a:gd name="T59" fmla="*/ 6 h 62"/>
                <a:gd name="T60" fmla="*/ 32 w 60"/>
                <a:gd name="T61" fmla="*/ 2 h 62"/>
                <a:gd name="T62" fmla="*/ 38 w 60"/>
                <a:gd name="T63" fmla="*/ 0 h 62"/>
                <a:gd name="T64" fmla="*/ 42 w 60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2">
                  <a:moveTo>
                    <a:pt x="4" y="56"/>
                  </a:moveTo>
                  <a:lnTo>
                    <a:pt x="4" y="56"/>
                  </a:lnTo>
                  <a:lnTo>
                    <a:pt x="6" y="56"/>
                  </a:lnTo>
                  <a:lnTo>
                    <a:pt x="4" y="56"/>
                  </a:lnTo>
                  <a:close/>
                  <a:moveTo>
                    <a:pt x="56" y="4"/>
                  </a:moveTo>
                  <a:lnTo>
                    <a:pt x="56" y="6"/>
                  </a:lnTo>
                  <a:lnTo>
                    <a:pt x="56" y="4"/>
                  </a:lnTo>
                  <a:lnTo>
                    <a:pt x="56" y="4"/>
                  </a:lnTo>
                  <a:close/>
                  <a:moveTo>
                    <a:pt x="42" y="0"/>
                  </a:moveTo>
                  <a:lnTo>
                    <a:pt x="48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10"/>
                  </a:lnTo>
                  <a:lnTo>
                    <a:pt x="60" y="16"/>
                  </a:lnTo>
                  <a:lnTo>
                    <a:pt x="60" y="22"/>
                  </a:lnTo>
                  <a:lnTo>
                    <a:pt x="58" y="28"/>
                  </a:lnTo>
                  <a:lnTo>
                    <a:pt x="56" y="3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4" y="60"/>
                  </a:lnTo>
                  <a:lnTo>
                    <a:pt x="18" y="62"/>
                  </a:lnTo>
                  <a:lnTo>
                    <a:pt x="14" y="60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2" y="50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6" y="2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7" name="Freeform 145">
              <a:extLst>
                <a:ext uri="{FF2B5EF4-FFF2-40B4-BE49-F238E27FC236}">
                  <a16:creationId xmlns:a16="http://schemas.microsoft.com/office/drawing/2014/main" id="{F788AEF7-FD0D-4837-85E5-7250D7F32F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53084" y="3342777"/>
              <a:ext cx="37245" cy="38529"/>
            </a:xfrm>
            <a:custGeom>
              <a:avLst/>
              <a:gdLst>
                <a:gd name="T0" fmla="*/ 4 w 60"/>
                <a:gd name="T1" fmla="*/ 54 h 60"/>
                <a:gd name="T2" fmla="*/ 4 w 60"/>
                <a:gd name="T3" fmla="*/ 56 h 60"/>
                <a:gd name="T4" fmla="*/ 6 w 60"/>
                <a:gd name="T5" fmla="*/ 56 h 60"/>
                <a:gd name="T6" fmla="*/ 4 w 60"/>
                <a:gd name="T7" fmla="*/ 54 h 60"/>
                <a:gd name="T8" fmla="*/ 54 w 60"/>
                <a:gd name="T9" fmla="*/ 4 h 60"/>
                <a:gd name="T10" fmla="*/ 56 w 60"/>
                <a:gd name="T11" fmla="*/ 4 h 60"/>
                <a:gd name="T12" fmla="*/ 56 w 60"/>
                <a:gd name="T13" fmla="*/ 4 h 60"/>
                <a:gd name="T14" fmla="*/ 54 w 60"/>
                <a:gd name="T15" fmla="*/ 4 h 60"/>
                <a:gd name="T16" fmla="*/ 42 w 60"/>
                <a:gd name="T17" fmla="*/ 0 h 60"/>
                <a:gd name="T18" fmla="*/ 46 w 60"/>
                <a:gd name="T19" fmla="*/ 0 h 60"/>
                <a:gd name="T20" fmla="*/ 52 w 60"/>
                <a:gd name="T21" fmla="*/ 2 h 60"/>
                <a:gd name="T22" fmla="*/ 56 w 60"/>
                <a:gd name="T23" fmla="*/ 4 h 60"/>
                <a:gd name="T24" fmla="*/ 58 w 60"/>
                <a:gd name="T25" fmla="*/ 10 h 60"/>
                <a:gd name="T26" fmla="*/ 60 w 60"/>
                <a:gd name="T27" fmla="*/ 16 h 60"/>
                <a:gd name="T28" fmla="*/ 60 w 60"/>
                <a:gd name="T29" fmla="*/ 22 h 60"/>
                <a:gd name="T30" fmla="*/ 58 w 60"/>
                <a:gd name="T31" fmla="*/ 26 h 60"/>
                <a:gd name="T32" fmla="*/ 54 w 60"/>
                <a:gd name="T33" fmla="*/ 32 h 60"/>
                <a:gd name="T34" fmla="*/ 32 w 60"/>
                <a:gd name="T35" fmla="*/ 54 h 60"/>
                <a:gd name="T36" fmla="*/ 28 w 60"/>
                <a:gd name="T37" fmla="*/ 58 h 60"/>
                <a:gd name="T38" fmla="*/ 22 w 60"/>
                <a:gd name="T39" fmla="*/ 60 h 60"/>
                <a:gd name="T40" fmla="*/ 18 w 60"/>
                <a:gd name="T41" fmla="*/ 60 h 60"/>
                <a:gd name="T42" fmla="*/ 10 w 60"/>
                <a:gd name="T43" fmla="*/ 60 h 60"/>
                <a:gd name="T44" fmla="*/ 4 w 60"/>
                <a:gd name="T45" fmla="*/ 56 h 60"/>
                <a:gd name="T46" fmla="*/ 0 w 60"/>
                <a:gd name="T47" fmla="*/ 50 h 60"/>
                <a:gd name="T48" fmla="*/ 0 w 60"/>
                <a:gd name="T49" fmla="*/ 44 h 60"/>
                <a:gd name="T50" fmla="*/ 0 w 60"/>
                <a:gd name="T51" fmla="*/ 38 h 60"/>
                <a:gd name="T52" fmla="*/ 2 w 60"/>
                <a:gd name="T53" fmla="*/ 32 h 60"/>
                <a:gd name="T54" fmla="*/ 4 w 60"/>
                <a:gd name="T55" fmla="*/ 28 h 60"/>
                <a:gd name="T56" fmla="*/ 28 w 60"/>
                <a:gd name="T57" fmla="*/ 4 h 60"/>
                <a:gd name="T58" fmla="*/ 32 w 60"/>
                <a:gd name="T59" fmla="*/ 2 h 60"/>
                <a:gd name="T60" fmla="*/ 38 w 60"/>
                <a:gd name="T61" fmla="*/ 0 h 60"/>
                <a:gd name="T62" fmla="*/ 42 w 60"/>
                <a:gd name="T6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0">
                  <a:moveTo>
                    <a:pt x="4" y="54"/>
                  </a:moveTo>
                  <a:lnTo>
                    <a:pt x="4" y="56"/>
                  </a:lnTo>
                  <a:lnTo>
                    <a:pt x="6" y="56"/>
                  </a:lnTo>
                  <a:lnTo>
                    <a:pt x="4" y="54"/>
                  </a:lnTo>
                  <a:close/>
                  <a:moveTo>
                    <a:pt x="54" y="4"/>
                  </a:moveTo>
                  <a:lnTo>
                    <a:pt x="56" y="4"/>
                  </a:lnTo>
                  <a:lnTo>
                    <a:pt x="56" y="4"/>
                  </a:lnTo>
                  <a:lnTo>
                    <a:pt x="54" y="4"/>
                  </a:lnTo>
                  <a:close/>
                  <a:moveTo>
                    <a:pt x="42" y="0"/>
                  </a:moveTo>
                  <a:lnTo>
                    <a:pt x="46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58" y="10"/>
                  </a:lnTo>
                  <a:lnTo>
                    <a:pt x="60" y="16"/>
                  </a:lnTo>
                  <a:lnTo>
                    <a:pt x="60" y="22"/>
                  </a:lnTo>
                  <a:lnTo>
                    <a:pt x="58" y="26"/>
                  </a:lnTo>
                  <a:lnTo>
                    <a:pt x="54" y="32"/>
                  </a:lnTo>
                  <a:lnTo>
                    <a:pt x="32" y="54"/>
                  </a:lnTo>
                  <a:lnTo>
                    <a:pt x="28" y="58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0" y="60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28" y="4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8" name="Freeform 146">
              <a:extLst>
                <a:ext uri="{FF2B5EF4-FFF2-40B4-BE49-F238E27FC236}">
                  <a16:creationId xmlns:a16="http://schemas.microsoft.com/office/drawing/2014/main" id="{F48F31D1-6AC8-40F6-836A-DD136FC3A1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21328" y="3460934"/>
              <a:ext cx="39814" cy="39814"/>
            </a:xfrm>
            <a:custGeom>
              <a:avLst/>
              <a:gdLst>
                <a:gd name="T0" fmla="*/ 4 w 62"/>
                <a:gd name="T1" fmla="*/ 56 h 62"/>
                <a:gd name="T2" fmla="*/ 6 w 62"/>
                <a:gd name="T3" fmla="*/ 56 h 62"/>
                <a:gd name="T4" fmla="*/ 6 w 62"/>
                <a:gd name="T5" fmla="*/ 56 h 62"/>
                <a:gd name="T6" fmla="*/ 4 w 62"/>
                <a:gd name="T7" fmla="*/ 56 h 62"/>
                <a:gd name="T8" fmla="*/ 56 w 62"/>
                <a:gd name="T9" fmla="*/ 4 h 62"/>
                <a:gd name="T10" fmla="*/ 58 w 62"/>
                <a:gd name="T11" fmla="*/ 6 h 62"/>
                <a:gd name="T12" fmla="*/ 56 w 62"/>
                <a:gd name="T13" fmla="*/ 4 h 62"/>
                <a:gd name="T14" fmla="*/ 56 w 62"/>
                <a:gd name="T15" fmla="*/ 4 h 62"/>
                <a:gd name="T16" fmla="*/ 44 w 62"/>
                <a:gd name="T17" fmla="*/ 0 h 62"/>
                <a:gd name="T18" fmla="*/ 48 w 62"/>
                <a:gd name="T19" fmla="*/ 0 h 62"/>
                <a:gd name="T20" fmla="*/ 52 w 62"/>
                <a:gd name="T21" fmla="*/ 2 h 62"/>
                <a:gd name="T22" fmla="*/ 56 w 62"/>
                <a:gd name="T23" fmla="*/ 4 h 62"/>
                <a:gd name="T24" fmla="*/ 60 w 62"/>
                <a:gd name="T25" fmla="*/ 10 h 62"/>
                <a:gd name="T26" fmla="*/ 62 w 62"/>
                <a:gd name="T27" fmla="*/ 16 h 62"/>
                <a:gd name="T28" fmla="*/ 62 w 62"/>
                <a:gd name="T29" fmla="*/ 22 h 62"/>
                <a:gd name="T30" fmla="*/ 60 w 62"/>
                <a:gd name="T31" fmla="*/ 28 h 62"/>
                <a:gd name="T32" fmla="*/ 56 w 62"/>
                <a:gd name="T33" fmla="*/ 32 h 62"/>
                <a:gd name="T34" fmla="*/ 32 w 62"/>
                <a:gd name="T35" fmla="*/ 56 h 62"/>
                <a:gd name="T36" fmla="*/ 28 w 62"/>
                <a:gd name="T37" fmla="*/ 58 h 62"/>
                <a:gd name="T38" fmla="*/ 24 w 62"/>
                <a:gd name="T39" fmla="*/ 60 h 62"/>
                <a:gd name="T40" fmla="*/ 18 w 62"/>
                <a:gd name="T41" fmla="*/ 62 h 62"/>
                <a:gd name="T42" fmla="*/ 14 w 62"/>
                <a:gd name="T43" fmla="*/ 60 h 62"/>
                <a:gd name="T44" fmla="*/ 10 w 62"/>
                <a:gd name="T45" fmla="*/ 58 h 62"/>
                <a:gd name="T46" fmla="*/ 6 w 62"/>
                <a:gd name="T47" fmla="*/ 56 h 62"/>
                <a:gd name="T48" fmla="*/ 2 w 62"/>
                <a:gd name="T49" fmla="*/ 50 h 62"/>
                <a:gd name="T50" fmla="*/ 0 w 62"/>
                <a:gd name="T51" fmla="*/ 46 h 62"/>
                <a:gd name="T52" fmla="*/ 0 w 62"/>
                <a:gd name="T53" fmla="*/ 40 h 62"/>
                <a:gd name="T54" fmla="*/ 2 w 62"/>
                <a:gd name="T55" fmla="*/ 34 h 62"/>
                <a:gd name="T56" fmla="*/ 6 w 62"/>
                <a:gd name="T57" fmla="*/ 28 h 62"/>
                <a:gd name="T58" fmla="*/ 30 w 62"/>
                <a:gd name="T59" fmla="*/ 6 h 62"/>
                <a:gd name="T60" fmla="*/ 34 w 62"/>
                <a:gd name="T61" fmla="*/ 2 h 62"/>
                <a:gd name="T62" fmla="*/ 38 w 62"/>
                <a:gd name="T63" fmla="*/ 0 h 62"/>
                <a:gd name="T64" fmla="*/ 44 w 62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" h="62">
                  <a:moveTo>
                    <a:pt x="4" y="56"/>
                  </a:moveTo>
                  <a:lnTo>
                    <a:pt x="6" y="56"/>
                  </a:lnTo>
                  <a:lnTo>
                    <a:pt x="6" y="56"/>
                  </a:lnTo>
                  <a:lnTo>
                    <a:pt x="4" y="56"/>
                  </a:lnTo>
                  <a:close/>
                  <a:moveTo>
                    <a:pt x="56" y="4"/>
                  </a:moveTo>
                  <a:lnTo>
                    <a:pt x="58" y="6"/>
                  </a:lnTo>
                  <a:lnTo>
                    <a:pt x="56" y="4"/>
                  </a:lnTo>
                  <a:lnTo>
                    <a:pt x="56" y="4"/>
                  </a:lnTo>
                  <a:close/>
                  <a:moveTo>
                    <a:pt x="44" y="0"/>
                  </a:moveTo>
                  <a:lnTo>
                    <a:pt x="48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10"/>
                  </a:lnTo>
                  <a:lnTo>
                    <a:pt x="62" y="16"/>
                  </a:lnTo>
                  <a:lnTo>
                    <a:pt x="62" y="22"/>
                  </a:lnTo>
                  <a:lnTo>
                    <a:pt x="60" y="28"/>
                  </a:lnTo>
                  <a:lnTo>
                    <a:pt x="56" y="3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4" y="60"/>
                  </a:lnTo>
                  <a:lnTo>
                    <a:pt x="18" y="62"/>
                  </a:lnTo>
                  <a:lnTo>
                    <a:pt x="14" y="60"/>
                  </a:lnTo>
                  <a:lnTo>
                    <a:pt x="10" y="58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6" y="28"/>
                  </a:lnTo>
                  <a:lnTo>
                    <a:pt x="30" y="6"/>
                  </a:lnTo>
                  <a:lnTo>
                    <a:pt x="34" y="2"/>
                  </a:lnTo>
                  <a:lnTo>
                    <a:pt x="3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89" name="Freeform 147">
              <a:extLst>
                <a:ext uri="{FF2B5EF4-FFF2-40B4-BE49-F238E27FC236}">
                  <a16:creationId xmlns:a16="http://schemas.microsoft.com/office/drawing/2014/main" id="{1D313715-809E-4F19-B9B9-AF8F9D387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53084" y="3582943"/>
              <a:ext cx="37245" cy="38529"/>
            </a:xfrm>
            <a:custGeom>
              <a:avLst/>
              <a:gdLst>
                <a:gd name="T0" fmla="*/ 4 w 60"/>
                <a:gd name="T1" fmla="*/ 56 h 60"/>
                <a:gd name="T2" fmla="*/ 4 w 60"/>
                <a:gd name="T3" fmla="*/ 56 h 60"/>
                <a:gd name="T4" fmla="*/ 6 w 60"/>
                <a:gd name="T5" fmla="*/ 56 h 60"/>
                <a:gd name="T6" fmla="*/ 4 w 60"/>
                <a:gd name="T7" fmla="*/ 56 h 60"/>
                <a:gd name="T8" fmla="*/ 54 w 60"/>
                <a:gd name="T9" fmla="*/ 4 h 60"/>
                <a:gd name="T10" fmla="*/ 56 w 60"/>
                <a:gd name="T11" fmla="*/ 6 h 60"/>
                <a:gd name="T12" fmla="*/ 56 w 60"/>
                <a:gd name="T13" fmla="*/ 4 h 60"/>
                <a:gd name="T14" fmla="*/ 54 w 60"/>
                <a:gd name="T15" fmla="*/ 4 h 60"/>
                <a:gd name="T16" fmla="*/ 42 w 60"/>
                <a:gd name="T17" fmla="*/ 0 h 60"/>
                <a:gd name="T18" fmla="*/ 46 w 60"/>
                <a:gd name="T19" fmla="*/ 0 h 60"/>
                <a:gd name="T20" fmla="*/ 52 w 60"/>
                <a:gd name="T21" fmla="*/ 2 h 60"/>
                <a:gd name="T22" fmla="*/ 56 w 60"/>
                <a:gd name="T23" fmla="*/ 4 h 60"/>
                <a:gd name="T24" fmla="*/ 58 w 60"/>
                <a:gd name="T25" fmla="*/ 10 h 60"/>
                <a:gd name="T26" fmla="*/ 60 w 60"/>
                <a:gd name="T27" fmla="*/ 16 h 60"/>
                <a:gd name="T28" fmla="*/ 60 w 60"/>
                <a:gd name="T29" fmla="*/ 22 h 60"/>
                <a:gd name="T30" fmla="*/ 58 w 60"/>
                <a:gd name="T31" fmla="*/ 28 h 60"/>
                <a:gd name="T32" fmla="*/ 54 w 60"/>
                <a:gd name="T33" fmla="*/ 32 h 60"/>
                <a:gd name="T34" fmla="*/ 32 w 60"/>
                <a:gd name="T35" fmla="*/ 56 h 60"/>
                <a:gd name="T36" fmla="*/ 28 w 60"/>
                <a:gd name="T37" fmla="*/ 58 h 60"/>
                <a:gd name="T38" fmla="*/ 22 w 60"/>
                <a:gd name="T39" fmla="*/ 60 h 60"/>
                <a:gd name="T40" fmla="*/ 18 w 60"/>
                <a:gd name="T41" fmla="*/ 60 h 60"/>
                <a:gd name="T42" fmla="*/ 10 w 60"/>
                <a:gd name="T43" fmla="*/ 60 h 60"/>
                <a:gd name="T44" fmla="*/ 4 w 60"/>
                <a:gd name="T45" fmla="*/ 56 h 60"/>
                <a:gd name="T46" fmla="*/ 0 w 60"/>
                <a:gd name="T47" fmla="*/ 50 h 60"/>
                <a:gd name="T48" fmla="*/ 0 w 60"/>
                <a:gd name="T49" fmla="*/ 44 h 60"/>
                <a:gd name="T50" fmla="*/ 0 w 60"/>
                <a:gd name="T51" fmla="*/ 40 h 60"/>
                <a:gd name="T52" fmla="*/ 2 w 60"/>
                <a:gd name="T53" fmla="*/ 34 h 60"/>
                <a:gd name="T54" fmla="*/ 4 w 60"/>
                <a:gd name="T55" fmla="*/ 28 h 60"/>
                <a:gd name="T56" fmla="*/ 28 w 60"/>
                <a:gd name="T57" fmla="*/ 6 h 60"/>
                <a:gd name="T58" fmla="*/ 32 w 60"/>
                <a:gd name="T59" fmla="*/ 2 h 60"/>
                <a:gd name="T60" fmla="*/ 38 w 60"/>
                <a:gd name="T61" fmla="*/ 0 h 60"/>
                <a:gd name="T62" fmla="*/ 42 w 60"/>
                <a:gd name="T6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0">
                  <a:moveTo>
                    <a:pt x="4" y="56"/>
                  </a:moveTo>
                  <a:lnTo>
                    <a:pt x="4" y="56"/>
                  </a:lnTo>
                  <a:lnTo>
                    <a:pt x="6" y="56"/>
                  </a:lnTo>
                  <a:lnTo>
                    <a:pt x="4" y="56"/>
                  </a:lnTo>
                  <a:close/>
                  <a:moveTo>
                    <a:pt x="54" y="4"/>
                  </a:moveTo>
                  <a:lnTo>
                    <a:pt x="56" y="6"/>
                  </a:lnTo>
                  <a:lnTo>
                    <a:pt x="56" y="4"/>
                  </a:lnTo>
                  <a:lnTo>
                    <a:pt x="54" y="4"/>
                  </a:lnTo>
                  <a:close/>
                  <a:moveTo>
                    <a:pt x="42" y="0"/>
                  </a:moveTo>
                  <a:lnTo>
                    <a:pt x="46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58" y="10"/>
                  </a:lnTo>
                  <a:lnTo>
                    <a:pt x="60" y="16"/>
                  </a:lnTo>
                  <a:lnTo>
                    <a:pt x="60" y="22"/>
                  </a:lnTo>
                  <a:lnTo>
                    <a:pt x="58" y="28"/>
                  </a:lnTo>
                  <a:lnTo>
                    <a:pt x="54" y="3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0" y="60"/>
                  </a:lnTo>
                  <a:lnTo>
                    <a:pt x="4" y="56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4" y="2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0" name="Freeform 148">
              <a:extLst>
                <a:ext uri="{FF2B5EF4-FFF2-40B4-BE49-F238E27FC236}">
                  <a16:creationId xmlns:a16="http://schemas.microsoft.com/office/drawing/2014/main" id="{CF228549-AC09-47ED-97BF-BD1875B135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534928" y="3460934"/>
              <a:ext cx="38529" cy="39814"/>
            </a:xfrm>
            <a:custGeom>
              <a:avLst/>
              <a:gdLst>
                <a:gd name="T0" fmla="*/ 4 w 60"/>
                <a:gd name="T1" fmla="*/ 56 h 62"/>
                <a:gd name="T2" fmla="*/ 4 w 60"/>
                <a:gd name="T3" fmla="*/ 56 h 62"/>
                <a:gd name="T4" fmla="*/ 6 w 60"/>
                <a:gd name="T5" fmla="*/ 56 h 62"/>
                <a:gd name="T6" fmla="*/ 4 w 60"/>
                <a:gd name="T7" fmla="*/ 56 h 62"/>
                <a:gd name="T8" fmla="*/ 56 w 60"/>
                <a:gd name="T9" fmla="*/ 4 h 62"/>
                <a:gd name="T10" fmla="*/ 56 w 60"/>
                <a:gd name="T11" fmla="*/ 6 h 62"/>
                <a:gd name="T12" fmla="*/ 56 w 60"/>
                <a:gd name="T13" fmla="*/ 4 h 62"/>
                <a:gd name="T14" fmla="*/ 56 w 60"/>
                <a:gd name="T15" fmla="*/ 4 h 62"/>
                <a:gd name="T16" fmla="*/ 42 w 60"/>
                <a:gd name="T17" fmla="*/ 0 h 62"/>
                <a:gd name="T18" fmla="*/ 48 w 60"/>
                <a:gd name="T19" fmla="*/ 0 h 62"/>
                <a:gd name="T20" fmla="*/ 52 w 60"/>
                <a:gd name="T21" fmla="*/ 2 h 62"/>
                <a:gd name="T22" fmla="*/ 56 w 60"/>
                <a:gd name="T23" fmla="*/ 4 h 62"/>
                <a:gd name="T24" fmla="*/ 60 w 60"/>
                <a:gd name="T25" fmla="*/ 10 h 62"/>
                <a:gd name="T26" fmla="*/ 60 w 60"/>
                <a:gd name="T27" fmla="*/ 16 h 62"/>
                <a:gd name="T28" fmla="*/ 60 w 60"/>
                <a:gd name="T29" fmla="*/ 22 h 62"/>
                <a:gd name="T30" fmla="*/ 58 w 60"/>
                <a:gd name="T31" fmla="*/ 28 h 62"/>
                <a:gd name="T32" fmla="*/ 56 w 60"/>
                <a:gd name="T33" fmla="*/ 32 h 62"/>
                <a:gd name="T34" fmla="*/ 32 w 60"/>
                <a:gd name="T35" fmla="*/ 56 h 62"/>
                <a:gd name="T36" fmla="*/ 28 w 60"/>
                <a:gd name="T37" fmla="*/ 58 h 62"/>
                <a:gd name="T38" fmla="*/ 24 w 60"/>
                <a:gd name="T39" fmla="*/ 60 h 62"/>
                <a:gd name="T40" fmla="*/ 18 w 60"/>
                <a:gd name="T41" fmla="*/ 62 h 62"/>
                <a:gd name="T42" fmla="*/ 14 w 60"/>
                <a:gd name="T43" fmla="*/ 60 h 62"/>
                <a:gd name="T44" fmla="*/ 8 w 60"/>
                <a:gd name="T45" fmla="*/ 58 h 62"/>
                <a:gd name="T46" fmla="*/ 4 w 60"/>
                <a:gd name="T47" fmla="*/ 56 h 62"/>
                <a:gd name="T48" fmla="*/ 2 w 60"/>
                <a:gd name="T49" fmla="*/ 50 h 62"/>
                <a:gd name="T50" fmla="*/ 0 w 60"/>
                <a:gd name="T51" fmla="*/ 46 h 62"/>
                <a:gd name="T52" fmla="*/ 0 w 60"/>
                <a:gd name="T53" fmla="*/ 40 h 62"/>
                <a:gd name="T54" fmla="*/ 2 w 60"/>
                <a:gd name="T55" fmla="*/ 34 h 62"/>
                <a:gd name="T56" fmla="*/ 6 w 60"/>
                <a:gd name="T57" fmla="*/ 28 h 62"/>
                <a:gd name="T58" fmla="*/ 28 w 60"/>
                <a:gd name="T59" fmla="*/ 6 h 62"/>
                <a:gd name="T60" fmla="*/ 32 w 60"/>
                <a:gd name="T61" fmla="*/ 2 h 62"/>
                <a:gd name="T62" fmla="*/ 38 w 60"/>
                <a:gd name="T63" fmla="*/ 0 h 62"/>
                <a:gd name="T64" fmla="*/ 42 w 60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2">
                  <a:moveTo>
                    <a:pt x="4" y="56"/>
                  </a:moveTo>
                  <a:lnTo>
                    <a:pt x="4" y="56"/>
                  </a:lnTo>
                  <a:lnTo>
                    <a:pt x="6" y="56"/>
                  </a:lnTo>
                  <a:lnTo>
                    <a:pt x="4" y="56"/>
                  </a:lnTo>
                  <a:close/>
                  <a:moveTo>
                    <a:pt x="56" y="4"/>
                  </a:moveTo>
                  <a:lnTo>
                    <a:pt x="56" y="6"/>
                  </a:lnTo>
                  <a:lnTo>
                    <a:pt x="56" y="4"/>
                  </a:lnTo>
                  <a:lnTo>
                    <a:pt x="56" y="4"/>
                  </a:lnTo>
                  <a:close/>
                  <a:moveTo>
                    <a:pt x="42" y="0"/>
                  </a:moveTo>
                  <a:lnTo>
                    <a:pt x="48" y="0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60" y="10"/>
                  </a:lnTo>
                  <a:lnTo>
                    <a:pt x="60" y="16"/>
                  </a:lnTo>
                  <a:lnTo>
                    <a:pt x="60" y="22"/>
                  </a:lnTo>
                  <a:lnTo>
                    <a:pt x="58" y="28"/>
                  </a:lnTo>
                  <a:lnTo>
                    <a:pt x="56" y="32"/>
                  </a:lnTo>
                  <a:lnTo>
                    <a:pt x="32" y="56"/>
                  </a:lnTo>
                  <a:lnTo>
                    <a:pt x="28" y="58"/>
                  </a:lnTo>
                  <a:lnTo>
                    <a:pt x="24" y="60"/>
                  </a:lnTo>
                  <a:lnTo>
                    <a:pt x="18" y="62"/>
                  </a:lnTo>
                  <a:lnTo>
                    <a:pt x="14" y="60"/>
                  </a:lnTo>
                  <a:lnTo>
                    <a:pt x="8" y="58"/>
                  </a:lnTo>
                  <a:lnTo>
                    <a:pt x="4" y="56"/>
                  </a:lnTo>
                  <a:lnTo>
                    <a:pt x="2" y="50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6" y="28"/>
                  </a:lnTo>
                  <a:lnTo>
                    <a:pt x="28" y="6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83FF3B39-0E73-40F0-83D4-E061502F697A}"/>
              </a:ext>
            </a:extLst>
          </p:cNvPr>
          <p:cNvGrpSpPr/>
          <p:nvPr/>
        </p:nvGrpSpPr>
        <p:grpSpPr>
          <a:xfrm>
            <a:off x="3635896" y="2060848"/>
            <a:ext cx="629112" cy="739676"/>
            <a:chOff x="5203950" y="673100"/>
            <a:chExt cx="903288" cy="1062038"/>
          </a:xfrm>
          <a:solidFill>
            <a:schemeClr val="accent1"/>
          </a:solidFill>
        </p:grpSpPr>
        <p:sp>
          <p:nvSpPr>
            <p:cNvPr id="295" name="Freeform 69">
              <a:extLst>
                <a:ext uri="{FF2B5EF4-FFF2-40B4-BE49-F238E27FC236}">
                  <a16:creationId xmlns:a16="http://schemas.microsoft.com/office/drawing/2014/main" id="{E8E7B035-8652-4F44-B337-8600A5D781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7325" y="1709737"/>
              <a:ext cx="458788" cy="15875"/>
            </a:xfrm>
            <a:custGeom>
              <a:avLst/>
              <a:gdLst>
                <a:gd name="T0" fmla="*/ 41 w 289"/>
                <a:gd name="T1" fmla="*/ 8 h 10"/>
                <a:gd name="T2" fmla="*/ 64 w 289"/>
                <a:gd name="T3" fmla="*/ 9 h 10"/>
                <a:gd name="T4" fmla="*/ 82 w 289"/>
                <a:gd name="T5" fmla="*/ 10 h 10"/>
                <a:gd name="T6" fmla="*/ 0 w 289"/>
                <a:gd name="T7" fmla="*/ 10 h 10"/>
                <a:gd name="T8" fmla="*/ 18 w 289"/>
                <a:gd name="T9" fmla="*/ 9 h 10"/>
                <a:gd name="T10" fmla="*/ 41 w 289"/>
                <a:gd name="T11" fmla="*/ 8 h 10"/>
                <a:gd name="T12" fmla="*/ 190 w 289"/>
                <a:gd name="T13" fmla="*/ 0 h 10"/>
                <a:gd name="T14" fmla="*/ 275 w 289"/>
                <a:gd name="T15" fmla="*/ 0 h 10"/>
                <a:gd name="T16" fmla="*/ 284 w 289"/>
                <a:gd name="T17" fmla="*/ 3 h 10"/>
                <a:gd name="T18" fmla="*/ 289 w 289"/>
                <a:gd name="T19" fmla="*/ 6 h 10"/>
                <a:gd name="T20" fmla="*/ 289 w 289"/>
                <a:gd name="T21" fmla="*/ 10 h 10"/>
                <a:gd name="T22" fmla="*/ 175 w 289"/>
                <a:gd name="T23" fmla="*/ 10 h 10"/>
                <a:gd name="T24" fmla="*/ 175 w 289"/>
                <a:gd name="T25" fmla="*/ 6 h 10"/>
                <a:gd name="T26" fmla="*/ 181 w 289"/>
                <a:gd name="T27" fmla="*/ 3 h 10"/>
                <a:gd name="T28" fmla="*/ 190 w 289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10">
                  <a:moveTo>
                    <a:pt x="41" y="8"/>
                  </a:moveTo>
                  <a:lnTo>
                    <a:pt x="64" y="9"/>
                  </a:lnTo>
                  <a:lnTo>
                    <a:pt x="82" y="10"/>
                  </a:lnTo>
                  <a:lnTo>
                    <a:pt x="0" y="10"/>
                  </a:lnTo>
                  <a:lnTo>
                    <a:pt x="18" y="9"/>
                  </a:lnTo>
                  <a:lnTo>
                    <a:pt x="41" y="8"/>
                  </a:lnTo>
                  <a:close/>
                  <a:moveTo>
                    <a:pt x="190" y="0"/>
                  </a:moveTo>
                  <a:lnTo>
                    <a:pt x="275" y="0"/>
                  </a:lnTo>
                  <a:lnTo>
                    <a:pt x="284" y="3"/>
                  </a:lnTo>
                  <a:lnTo>
                    <a:pt x="289" y="6"/>
                  </a:lnTo>
                  <a:lnTo>
                    <a:pt x="289" y="10"/>
                  </a:lnTo>
                  <a:lnTo>
                    <a:pt x="175" y="10"/>
                  </a:lnTo>
                  <a:lnTo>
                    <a:pt x="175" y="6"/>
                  </a:lnTo>
                  <a:lnTo>
                    <a:pt x="181" y="3"/>
                  </a:lnTo>
                  <a:lnTo>
                    <a:pt x="1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6" name="Freeform 70">
              <a:extLst>
                <a:ext uri="{FF2B5EF4-FFF2-40B4-BE49-F238E27FC236}">
                  <a16:creationId xmlns:a16="http://schemas.microsoft.com/office/drawing/2014/main" id="{D30A51D5-D8CD-4355-A6DE-2AA7685B8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950" y="1703387"/>
              <a:ext cx="134938" cy="6350"/>
            </a:xfrm>
            <a:custGeom>
              <a:avLst/>
              <a:gdLst>
                <a:gd name="T0" fmla="*/ 42 w 85"/>
                <a:gd name="T1" fmla="*/ 0 h 4"/>
                <a:gd name="T2" fmla="*/ 64 w 85"/>
                <a:gd name="T3" fmla="*/ 1 h 4"/>
                <a:gd name="T4" fmla="*/ 82 w 85"/>
                <a:gd name="T5" fmla="*/ 3 h 4"/>
                <a:gd name="T6" fmla="*/ 85 w 85"/>
                <a:gd name="T7" fmla="*/ 4 h 4"/>
                <a:gd name="T8" fmla="*/ 0 w 85"/>
                <a:gd name="T9" fmla="*/ 4 h 4"/>
                <a:gd name="T10" fmla="*/ 2 w 85"/>
                <a:gd name="T11" fmla="*/ 3 h 4"/>
                <a:gd name="T12" fmla="*/ 21 w 85"/>
                <a:gd name="T13" fmla="*/ 1 h 4"/>
                <a:gd name="T14" fmla="*/ 42 w 8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4">
                  <a:moveTo>
                    <a:pt x="42" y="0"/>
                  </a:moveTo>
                  <a:lnTo>
                    <a:pt x="64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21" y="1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7" name="Freeform 904">
              <a:extLst>
                <a:ext uri="{FF2B5EF4-FFF2-40B4-BE49-F238E27FC236}">
                  <a16:creationId xmlns:a16="http://schemas.microsoft.com/office/drawing/2014/main" id="{7271EAFA-A7F3-4644-A21D-DFEF3C0DA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138" y="1052513"/>
              <a:ext cx="180975" cy="666750"/>
            </a:xfrm>
            <a:custGeom>
              <a:avLst/>
              <a:gdLst>
                <a:gd name="T0" fmla="*/ 84 w 114"/>
                <a:gd name="T1" fmla="*/ 385 h 420"/>
                <a:gd name="T2" fmla="*/ 67 w 114"/>
                <a:gd name="T3" fmla="*/ 0 h 420"/>
                <a:gd name="T4" fmla="*/ 44 w 114"/>
                <a:gd name="T5" fmla="*/ 0 h 420"/>
                <a:gd name="T6" fmla="*/ 28 w 114"/>
                <a:gd name="T7" fmla="*/ 385 h 420"/>
                <a:gd name="T8" fmla="*/ 13 w 114"/>
                <a:gd name="T9" fmla="*/ 388 h 420"/>
                <a:gd name="T10" fmla="*/ 4 w 114"/>
                <a:gd name="T11" fmla="*/ 390 h 420"/>
                <a:gd name="T12" fmla="*/ 0 w 114"/>
                <a:gd name="T13" fmla="*/ 394 h 420"/>
                <a:gd name="T14" fmla="*/ 0 w 114"/>
                <a:gd name="T15" fmla="*/ 411 h 420"/>
                <a:gd name="T16" fmla="*/ 6 w 114"/>
                <a:gd name="T17" fmla="*/ 415 h 420"/>
                <a:gd name="T18" fmla="*/ 17 w 114"/>
                <a:gd name="T19" fmla="*/ 418 h 420"/>
                <a:gd name="T20" fmla="*/ 36 w 114"/>
                <a:gd name="T21" fmla="*/ 420 h 420"/>
                <a:gd name="T22" fmla="*/ 57 w 114"/>
                <a:gd name="T23" fmla="*/ 420 h 420"/>
                <a:gd name="T24" fmla="*/ 79 w 114"/>
                <a:gd name="T25" fmla="*/ 420 h 420"/>
                <a:gd name="T26" fmla="*/ 97 w 114"/>
                <a:gd name="T27" fmla="*/ 418 h 420"/>
                <a:gd name="T28" fmla="*/ 109 w 114"/>
                <a:gd name="T29" fmla="*/ 415 h 420"/>
                <a:gd name="T30" fmla="*/ 114 w 114"/>
                <a:gd name="T31" fmla="*/ 411 h 420"/>
                <a:gd name="T32" fmla="*/ 114 w 114"/>
                <a:gd name="T33" fmla="*/ 394 h 420"/>
                <a:gd name="T34" fmla="*/ 110 w 114"/>
                <a:gd name="T35" fmla="*/ 390 h 420"/>
                <a:gd name="T36" fmla="*/ 100 w 114"/>
                <a:gd name="T37" fmla="*/ 388 h 420"/>
                <a:gd name="T38" fmla="*/ 84 w 114"/>
                <a:gd name="T39" fmla="*/ 38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420">
                  <a:moveTo>
                    <a:pt x="84" y="385"/>
                  </a:moveTo>
                  <a:lnTo>
                    <a:pt x="67" y="0"/>
                  </a:lnTo>
                  <a:lnTo>
                    <a:pt x="44" y="0"/>
                  </a:lnTo>
                  <a:lnTo>
                    <a:pt x="28" y="385"/>
                  </a:lnTo>
                  <a:lnTo>
                    <a:pt x="13" y="388"/>
                  </a:lnTo>
                  <a:lnTo>
                    <a:pt x="4" y="390"/>
                  </a:lnTo>
                  <a:lnTo>
                    <a:pt x="0" y="394"/>
                  </a:lnTo>
                  <a:lnTo>
                    <a:pt x="0" y="411"/>
                  </a:lnTo>
                  <a:lnTo>
                    <a:pt x="6" y="415"/>
                  </a:lnTo>
                  <a:lnTo>
                    <a:pt x="17" y="418"/>
                  </a:lnTo>
                  <a:lnTo>
                    <a:pt x="36" y="420"/>
                  </a:lnTo>
                  <a:lnTo>
                    <a:pt x="57" y="420"/>
                  </a:lnTo>
                  <a:lnTo>
                    <a:pt x="79" y="420"/>
                  </a:lnTo>
                  <a:lnTo>
                    <a:pt x="97" y="418"/>
                  </a:lnTo>
                  <a:lnTo>
                    <a:pt x="109" y="415"/>
                  </a:lnTo>
                  <a:lnTo>
                    <a:pt x="114" y="411"/>
                  </a:lnTo>
                  <a:lnTo>
                    <a:pt x="114" y="394"/>
                  </a:lnTo>
                  <a:lnTo>
                    <a:pt x="110" y="390"/>
                  </a:lnTo>
                  <a:lnTo>
                    <a:pt x="100" y="388"/>
                  </a:lnTo>
                  <a:lnTo>
                    <a:pt x="84" y="3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8" name="Freeform 905">
              <a:extLst>
                <a:ext uri="{FF2B5EF4-FFF2-40B4-BE49-F238E27FC236}">
                  <a16:creationId xmlns:a16="http://schemas.microsoft.com/office/drawing/2014/main" id="{BEB44023-74CE-49F6-A117-FD40383AF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4013" y="685800"/>
              <a:ext cx="403225" cy="654050"/>
            </a:xfrm>
            <a:custGeom>
              <a:avLst/>
              <a:gdLst>
                <a:gd name="T0" fmla="*/ 174 w 254"/>
                <a:gd name="T1" fmla="*/ 208 h 412"/>
                <a:gd name="T2" fmla="*/ 233 w 254"/>
                <a:gd name="T3" fmla="*/ 1 h 412"/>
                <a:gd name="T4" fmla="*/ 230 w 254"/>
                <a:gd name="T5" fmla="*/ 0 h 412"/>
                <a:gd name="T6" fmla="*/ 95 w 254"/>
                <a:gd name="T7" fmla="*/ 168 h 412"/>
                <a:gd name="T8" fmla="*/ 4 w 254"/>
                <a:gd name="T9" fmla="*/ 197 h 412"/>
                <a:gd name="T10" fmla="*/ 2 w 254"/>
                <a:gd name="T11" fmla="*/ 202 h 412"/>
                <a:gd name="T12" fmla="*/ 1 w 254"/>
                <a:gd name="T13" fmla="*/ 206 h 412"/>
                <a:gd name="T14" fmla="*/ 0 w 254"/>
                <a:gd name="T15" fmla="*/ 209 h 412"/>
                <a:gd name="T16" fmla="*/ 2 w 254"/>
                <a:gd name="T17" fmla="*/ 213 h 412"/>
                <a:gd name="T18" fmla="*/ 5 w 254"/>
                <a:gd name="T19" fmla="*/ 221 h 412"/>
                <a:gd name="T20" fmla="*/ 10 w 254"/>
                <a:gd name="T21" fmla="*/ 234 h 412"/>
                <a:gd name="T22" fmla="*/ 17 w 254"/>
                <a:gd name="T23" fmla="*/ 248 h 412"/>
                <a:gd name="T24" fmla="*/ 100 w 254"/>
                <a:gd name="T25" fmla="*/ 257 h 412"/>
                <a:gd name="T26" fmla="*/ 251 w 254"/>
                <a:gd name="T27" fmla="*/ 412 h 412"/>
                <a:gd name="T28" fmla="*/ 254 w 254"/>
                <a:gd name="T29" fmla="*/ 409 h 412"/>
                <a:gd name="T30" fmla="*/ 174 w 254"/>
                <a:gd name="T31" fmla="*/ 208 h 412"/>
                <a:gd name="T32" fmla="*/ 104 w 254"/>
                <a:gd name="T33" fmla="*/ 256 h 412"/>
                <a:gd name="T34" fmla="*/ 104 w 254"/>
                <a:gd name="T35" fmla="*/ 256 h 412"/>
                <a:gd name="T36" fmla="*/ 199 w 254"/>
                <a:gd name="T37" fmla="*/ 353 h 412"/>
                <a:gd name="T38" fmla="*/ 183 w 254"/>
                <a:gd name="T39" fmla="*/ 337 h 412"/>
                <a:gd name="T40" fmla="*/ 166 w 254"/>
                <a:gd name="T41" fmla="*/ 320 h 412"/>
                <a:gd name="T42" fmla="*/ 150 w 254"/>
                <a:gd name="T43" fmla="*/ 303 h 412"/>
                <a:gd name="T44" fmla="*/ 135 w 254"/>
                <a:gd name="T45" fmla="*/ 288 h 412"/>
                <a:gd name="T46" fmla="*/ 121 w 254"/>
                <a:gd name="T47" fmla="*/ 274 h 412"/>
                <a:gd name="T48" fmla="*/ 112 w 254"/>
                <a:gd name="T49" fmla="*/ 264 h 412"/>
                <a:gd name="T50" fmla="*/ 104 w 254"/>
                <a:gd name="T51" fmla="*/ 25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4" h="412">
                  <a:moveTo>
                    <a:pt x="174" y="208"/>
                  </a:moveTo>
                  <a:lnTo>
                    <a:pt x="233" y="1"/>
                  </a:lnTo>
                  <a:lnTo>
                    <a:pt x="230" y="0"/>
                  </a:lnTo>
                  <a:lnTo>
                    <a:pt x="95" y="168"/>
                  </a:lnTo>
                  <a:lnTo>
                    <a:pt x="4" y="197"/>
                  </a:lnTo>
                  <a:lnTo>
                    <a:pt x="2" y="202"/>
                  </a:lnTo>
                  <a:lnTo>
                    <a:pt x="1" y="206"/>
                  </a:lnTo>
                  <a:lnTo>
                    <a:pt x="0" y="209"/>
                  </a:lnTo>
                  <a:lnTo>
                    <a:pt x="2" y="213"/>
                  </a:lnTo>
                  <a:lnTo>
                    <a:pt x="5" y="221"/>
                  </a:lnTo>
                  <a:lnTo>
                    <a:pt x="10" y="234"/>
                  </a:lnTo>
                  <a:lnTo>
                    <a:pt x="17" y="248"/>
                  </a:lnTo>
                  <a:lnTo>
                    <a:pt x="100" y="257"/>
                  </a:lnTo>
                  <a:lnTo>
                    <a:pt x="251" y="412"/>
                  </a:lnTo>
                  <a:lnTo>
                    <a:pt x="254" y="409"/>
                  </a:lnTo>
                  <a:lnTo>
                    <a:pt x="174" y="208"/>
                  </a:lnTo>
                  <a:close/>
                  <a:moveTo>
                    <a:pt x="104" y="256"/>
                  </a:moveTo>
                  <a:lnTo>
                    <a:pt x="104" y="256"/>
                  </a:lnTo>
                  <a:lnTo>
                    <a:pt x="199" y="353"/>
                  </a:lnTo>
                  <a:lnTo>
                    <a:pt x="183" y="337"/>
                  </a:lnTo>
                  <a:lnTo>
                    <a:pt x="166" y="320"/>
                  </a:lnTo>
                  <a:lnTo>
                    <a:pt x="150" y="303"/>
                  </a:lnTo>
                  <a:lnTo>
                    <a:pt x="135" y="288"/>
                  </a:lnTo>
                  <a:lnTo>
                    <a:pt x="121" y="274"/>
                  </a:lnTo>
                  <a:lnTo>
                    <a:pt x="112" y="264"/>
                  </a:lnTo>
                  <a:lnTo>
                    <a:pt x="104" y="2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299" name="Freeform 906">
              <a:extLst>
                <a:ext uri="{FF2B5EF4-FFF2-40B4-BE49-F238E27FC236}">
                  <a16:creationId xmlns:a16="http://schemas.microsoft.com/office/drawing/2014/main" id="{81523C03-5CB1-454C-92E6-7773FC472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825" y="976313"/>
              <a:ext cx="92075" cy="93663"/>
            </a:xfrm>
            <a:custGeom>
              <a:avLst/>
              <a:gdLst>
                <a:gd name="T0" fmla="*/ 3 w 58"/>
                <a:gd name="T1" fmla="*/ 42 h 59"/>
                <a:gd name="T2" fmla="*/ 0 w 58"/>
                <a:gd name="T3" fmla="*/ 30 h 59"/>
                <a:gd name="T4" fmla="*/ 2 w 58"/>
                <a:gd name="T5" fmla="*/ 19 h 59"/>
                <a:gd name="T6" fmla="*/ 8 w 58"/>
                <a:gd name="T7" fmla="*/ 9 h 59"/>
                <a:gd name="T8" fmla="*/ 17 w 58"/>
                <a:gd name="T9" fmla="*/ 2 h 59"/>
                <a:gd name="T10" fmla="*/ 28 w 58"/>
                <a:gd name="T11" fmla="*/ 0 h 59"/>
                <a:gd name="T12" fmla="*/ 40 w 58"/>
                <a:gd name="T13" fmla="*/ 2 h 59"/>
                <a:gd name="T14" fmla="*/ 49 w 58"/>
                <a:gd name="T15" fmla="*/ 8 h 59"/>
                <a:gd name="T16" fmla="*/ 55 w 58"/>
                <a:gd name="T17" fmla="*/ 17 h 59"/>
                <a:gd name="T18" fmla="*/ 58 w 58"/>
                <a:gd name="T19" fmla="*/ 29 h 59"/>
                <a:gd name="T20" fmla="*/ 57 w 58"/>
                <a:gd name="T21" fmla="*/ 39 h 59"/>
                <a:gd name="T22" fmla="*/ 50 w 58"/>
                <a:gd name="T23" fmla="*/ 48 h 59"/>
                <a:gd name="T24" fmla="*/ 41 w 58"/>
                <a:gd name="T25" fmla="*/ 56 h 59"/>
                <a:gd name="T26" fmla="*/ 29 w 58"/>
                <a:gd name="T27" fmla="*/ 59 h 59"/>
                <a:gd name="T28" fmla="*/ 19 w 58"/>
                <a:gd name="T29" fmla="*/ 56 h 59"/>
                <a:gd name="T30" fmla="*/ 9 w 58"/>
                <a:gd name="T31" fmla="*/ 51 h 59"/>
                <a:gd name="T32" fmla="*/ 3 w 58"/>
                <a:gd name="T33" fmla="*/ 4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59">
                  <a:moveTo>
                    <a:pt x="3" y="42"/>
                  </a:moveTo>
                  <a:lnTo>
                    <a:pt x="0" y="30"/>
                  </a:lnTo>
                  <a:lnTo>
                    <a:pt x="2" y="19"/>
                  </a:lnTo>
                  <a:lnTo>
                    <a:pt x="8" y="9"/>
                  </a:lnTo>
                  <a:lnTo>
                    <a:pt x="17" y="2"/>
                  </a:lnTo>
                  <a:lnTo>
                    <a:pt x="28" y="0"/>
                  </a:lnTo>
                  <a:lnTo>
                    <a:pt x="40" y="2"/>
                  </a:lnTo>
                  <a:lnTo>
                    <a:pt x="49" y="8"/>
                  </a:lnTo>
                  <a:lnTo>
                    <a:pt x="55" y="17"/>
                  </a:lnTo>
                  <a:lnTo>
                    <a:pt x="58" y="29"/>
                  </a:lnTo>
                  <a:lnTo>
                    <a:pt x="57" y="39"/>
                  </a:lnTo>
                  <a:lnTo>
                    <a:pt x="50" y="48"/>
                  </a:lnTo>
                  <a:lnTo>
                    <a:pt x="41" y="56"/>
                  </a:lnTo>
                  <a:lnTo>
                    <a:pt x="29" y="59"/>
                  </a:lnTo>
                  <a:lnTo>
                    <a:pt x="19" y="56"/>
                  </a:lnTo>
                  <a:lnTo>
                    <a:pt x="9" y="51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00" name="Freeform 907">
              <a:extLst>
                <a:ext uri="{FF2B5EF4-FFF2-40B4-BE49-F238E27FC236}">
                  <a16:creationId xmlns:a16="http://schemas.microsoft.com/office/drawing/2014/main" id="{44A4E415-A4A4-4005-902F-1076A9E13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750" y="1057275"/>
              <a:ext cx="188913" cy="677863"/>
            </a:xfrm>
            <a:custGeom>
              <a:avLst/>
              <a:gdLst>
                <a:gd name="T0" fmla="*/ 87 w 119"/>
                <a:gd name="T1" fmla="*/ 390 h 427"/>
                <a:gd name="T2" fmla="*/ 69 w 119"/>
                <a:gd name="T3" fmla="*/ 0 h 427"/>
                <a:gd name="T4" fmla="*/ 45 w 119"/>
                <a:gd name="T5" fmla="*/ 0 h 427"/>
                <a:gd name="T6" fmla="*/ 28 w 119"/>
                <a:gd name="T7" fmla="*/ 390 h 427"/>
                <a:gd name="T8" fmla="*/ 13 w 119"/>
                <a:gd name="T9" fmla="*/ 393 h 427"/>
                <a:gd name="T10" fmla="*/ 4 w 119"/>
                <a:gd name="T11" fmla="*/ 395 h 427"/>
                <a:gd name="T12" fmla="*/ 0 w 119"/>
                <a:gd name="T13" fmla="*/ 399 h 427"/>
                <a:gd name="T14" fmla="*/ 0 w 119"/>
                <a:gd name="T15" fmla="*/ 416 h 427"/>
                <a:gd name="T16" fmla="*/ 5 w 119"/>
                <a:gd name="T17" fmla="*/ 420 h 427"/>
                <a:gd name="T18" fmla="*/ 17 w 119"/>
                <a:gd name="T19" fmla="*/ 423 h 427"/>
                <a:gd name="T20" fmla="*/ 36 w 119"/>
                <a:gd name="T21" fmla="*/ 425 h 427"/>
                <a:gd name="T22" fmla="*/ 59 w 119"/>
                <a:gd name="T23" fmla="*/ 427 h 427"/>
                <a:gd name="T24" fmla="*/ 82 w 119"/>
                <a:gd name="T25" fmla="*/ 425 h 427"/>
                <a:gd name="T26" fmla="*/ 100 w 119"/>
                <a:gd name="T27" fmla="*/ 423 h 427"/>
                <a:gd name="T28" fmla="*/ 114 w 119"/>
                <a:gd name="T29" fmla="*/ 420 h 427"/>
                <a:gd name="T30" fmla="*/ 119 w 119"/>
                <a:gd name="T31" fmla="*/ 416 h 427"/>
                <a:gd name="T32" fmla="*/ 119 w 119"/>
                <a:gd name="T33" fmla="*/ 399 h 427"/>
                <a:gd name="T34" fmla="*/ 115 w 119"/>
                <a:gd name="T35" fmla="*/ 395 h 427"/>
                <a:gd name="T36" fmla="*/ 103 w 119"/>
                <a:gd name="T37" fmla="*/ 393 h 427"/>
                <a:gd name="T38" fmla="*/ 87 w 119"/>
                <a:gd name="T39" fmla="*/ 39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427">
                  <a:moveTo>
                    <a:pt x="87" y="390"/>
                  </a:moveTo>
                  <a:lnTo>
                    <a:pt x="69" y="0"/>
                  </a:lnTo>
                  <a:lnTo>
                    <a:pt x="45" y="0"/>
                  </a:lnTo>
                  <a:lnTo>
                    <a:pt x="28" y="390"/>
                  </a:lnTo>
                  <a:lnTo>
                    <a:pt x="13" y="393"/>
                  </a:lnTo>
                  <a:lnTo>
                    <a:pt x="4" y="395"/>
                  </a:lnTo>
                  <a:lnTo>
                    <a:pt x="0" y="399"/>
                  </a:lnTo>
                  <a:lnTo>
                    <a:pt x="0" y="416"/>
                  </a:lnTo>
                  <a:lnTo>
                    <a:pt x="5" y="420"/>
                  </a:lnTo>
                  <a:lnTo>
                    <a:pt x="17" y="423"/>
                  </a:lnTo>
                  <a:lnTo>
                    <a:pt x="36" y="425"/>
                  </a:lnTo>
                  <a:lnTo>
                    <a:pt x="59" y="427"/>
                  </a:lnTo>
                  <a:lnTo>
                    <a:pt x="82" y="425"/>
                  </a:lnTo>
                  <a:lnTo>
                    <a:pt x="100" y="423"/>
                  </a:lnTo>
                  <a:lnTo>
                    <a:pt x="114" y="420"/>
                  </a:lnTo>
                  <a:lnTo>
                    <a:pt x="119" y="416"/>
                  </a:lnTo>
                  <a:lnTo>
                    <a:pt x="119" y="399"/>
                  </a:lnTo>
                  <a:lnTo>
                    <a:pt x="115" y="395"/>
                  </a:lnTo>
                  <a:lnTo>
                    <a:pt x="103" y="393"/>
                  </a:lnTo>
                  <a:lnTo>
                    <a:pt x="87" y="39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01" name="Freeform 908">
              <a:extLst>
                <a:ext uri="{FF2B5EF4-FFF2-40B4-BE49-F238E27FC236}">
                  <a16:creationId xmlns:a16="http://schemas.microsoft.com/office/drawing/2014/main" id="{67F16F20-80A1-4BC9-85D1-5FD270FEBF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3950" y="673100"/>
              <a:ext cx="608013" cy="682625"/>
            </a:xfrm>
            <a:custGeom>
              <a:avLst/>
              <a:gdLst>
                <a:gd name="T0" fmla="*/ 383 w 383"/>
                <a:gd name="T1" fmla="*/ 429 h 430"/>
                <a:gd name="T2" fmla="*/ 300 w 383"/>
                <a:gd name="T3" fmla="*/ 217 h 430"/>
                <a:gd name="T4" fmla="*/ 360 w 383"/>
                <a:gd name="T5" fmla="*/ 1 h 430"/>
                <a:gd name="T6" fmla="*/ 358 w 383"/>
                <a:gd name="T7" fmla="*/ 0 h 430"/>
                <a:gd name="T8" fmla="*/ 216 w 383"/>
                <a:gd name="T9" fmla="*/ 178 h 430"/>
                <a:gd name="T10" fmla="*/ 0 w 383"/>
                <a:gd name="T11" fmla="*/ 244 h 430"/>
                <a:gd name="T12" fmla="*/ 0 w 383"/>
                <a:gd name="T13" fmla="*/ 247 h 430"/>
                <a:gd name="T14" fmla="*/ 223 w 383"/>
                <a:gd name="T15" fmla="*/ 269 h 430"/>
                <a:gd name="T16" fmla="*/ 380 w 383"/>
                <a:gd name="T17" fmla="*/ 430 h 430"/>
                <a:gd name="T18" fmla="*/ 383 w 383"/>
                <a:gd name="T19" fmla="*/ 429 h 430"/>
                <a:gd name="T20" fmla="*/ 227 w 383"/>
                <a:gd name="T21" fmla="*/ 268 h 430"/>
                <a:gd name="T22" fmla="*/ 326 w 383"/>
                <a:gd name="T23" fmla="*/ 370 h 430"/>
                <a:gd name="T24" fmla="*/ 309 w 383"/>
                <a:gd name="T25" fmla="*/ 353 h 430"/>
                <a:gd name="T26" fmla="*/ 292 w 383"/>
                <a:gd name="T27" fmla="*/ 335 h 430"/>
                <a:gd name="T28" fmla="*/ 275 w 383"/>
                <a:gd name="T29" fmla="*/ 318 h 430"/>
                <a:gd name="T30" fmla="*/ 260 w 383"/>
                <a:gd name="T31" fmla="*/ 301 h 430"/>
                <a:gd name="T32" fmla="*/ 245 w 383"/>
                <a:gd name="T33" fmla="*/ 288 h 430"/>
                <a:gd name="T34" fmla="*/ 235 w 383"/>
                <a:gd name="T35" fmla="*/ 276 h 430"/>
                <a:gd name="T36" fmla="*/ 227 w 383"/>
                <a:gd name="T37" fmla="*/ 268 h 430"/>
                <a:gd name="T38" fmla="*/ 227 w 383"/>
                <a:gd name="T39" fmla="*/ 26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3" h="430">
                  <a:moveTo>
                    <a:pt x="383" y="429"/>
                  </a:moveTo>
                  <a:lnTo>
                    <a:pt x="300" y="217"/>
                  </a:lnTo>
                  <a:lnTo>
                    <a:pt x="360" y="1"/>
                  </a:lnTo>
                  <a:lnTo>
                    <a:pt x="358" y="0"/>
                  </a:lnTo>
                  <a:lnTo>
                    <a:pt x="216" y="178"/>
                  </a:lnTo>
                  <a:lnTo>
                    <a:pt x="0" y="244"/>
                  </a:lnTo>
                  <a:lnTo>
                    <a:pt x="0" y="247"/>
                  </a:lnTo>
                  <a:lnTo>
                    <a:pt x="223" y="269"/>
                  </a:lnTo>
                  <a:lnTo>
                    <a:pt x="380" y="430"/>
                  </a:lnTo>
                  <a:lnTo>
                    <a:pt x="383" y="429"/>
                  </a:lnTo>
                  <a:close/>
                  <a:moveTo>
                    <a:pt x="227" y="268"/>
                  </a:moveTo>
                  <a:lnTo>
                    <a:pt x="326" y="370"/>
                  </a:lnTo>
                  <a:lnTo>
                    <a:pt x="309" y="353"/>
                  </a:lnTo>
                  <a:lnTo>
                    <a:pt x="292" y="335"/>
                  </a:lnTo>
                  <a:lnTo>
                    <a:pt x="275" y="318"/>
                  </a:lnTo>
                  <a:lnTo>
                    <a:pt x="260" y="301"/>
                  </a:lnTo>
                  <a:lnTo>
                    <a:pt x="245" y="288"/>
                  </a:lnTo>
                  <a:lnTo>
                    <a:pt x="235" y="276"/>
                  </a:lnTo>
                  <a:lnTo>
                    <a:pt x="227" y="268"/>
                  </a:lnTo>
                  <a:lnTo>
                    <a:pt x="227" y="2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302" name="Freeform 909">
              <a:extLst>
                <a:ext uri="{FF2B5EF4-FFF2-40B4-BE49-F238E27FC236}">
                  <a16:creationId xmlns:a16="http://schemas.microsoft.com/office/drawing/2014/main" id="{5346DBE9-F284-4F11-9020-93840AABC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025" y="977900"/>
              <a:ext cx="95250" cy="95250"/>
            </a:xfrm>
            <a:custGeom>
              <a:avLst/>
              <a:gdLst>
                <a:gd name="T0" fmla="*/ 2 w 60"/>
                <a:gd name="T1" fmla="*/ 43 h 60"/>
                <a:gd name="T2" fmla="*/ 0 w 60"/>
                <a:gd name="T3" fmla="*/ 32 h 60"/>
                <a:gd name="T4" fmla="*/ 1 w 60"/>
                <a:gd name="T5" fmla="*/ 20 h 60"/>
                <a:gd name="T6" fmla="*/ 8 w 60"/>
                <a:gd name="T7" fmla="*/ 9 h 60"/>
                <a:gd name="T8" fmla="*/ 17 w 60"/>
                <a:gd name="T9" fmla="*/ 3 h 60"/>
                <a:gd name="T10" fmla="*/ 29 w 60"/>
                <a:gd name="T11" fmla="*/ 0 h 60"/>
                <a:gd name="T12" fmla="*/ 40 w 60"/>
                <a:gd name="T13" fmla="*/ 1 h 60"/>
                <a:gd name="T14" fmla="*/ 50 w 60"/>
                <a:gd name="T15" fmla="*/ 8 h 60"/>
                <a:gd name="T16" fmla="*/ 57 w 60"/>
                <a:gd name="T17" fmla="*/ 17 h 60"/>
                <a:gd name="T18" fmla="*/ 60 w 60"/>
                <a:gd name="T19" fmla="*/ 29 h 60"/>
                <a:gd name="T20" fmla="*/ 57 w 60"/>
                <a:gd name="T21" fmla="*/ 41 h 60"/>
                <a:gd name="T22" fmla="*/ 52 w 60"/>
                <a:gd name="T23" fmla="*/ 51 h 60"/>
                <a:gd name="T24" fmla="*/ 42 w 60"/>
                <a:gd name="T25" fmla="*/ 58 h 60"/>
                <a:gd name="T26" fmla="*/ 30 w 60"/>
                <a:gd name="T27" fmla="*/ 60 h 60"/>
                <a:gd name="T28" fmla="*/ 19 w 60"/>
                <a:gd name="T29" fmla="*/ 59 h 60"/>
                <a:gd name="T30" fmla="*/ 9 w 60"/>
                <a:gd name="T31" fmla="*/ 52 h 60"/>
                <a:gd name="T32" fmla="*/ 2 w 60"/>
                <a:gd name="T33" fmla="*/ 4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0">
                  <a:moveTo>
                    <a:pt x="2" y="43"/>
                  </a:moveTo>
                  <a:lnTo>
                    <a:pt x="0" y="32"/>
                  </a:lnTo>
                  <a:lnTo>
                    <a:pt x="1" y="20"/>
                  </a:lnTo>
                  <a:lnTo>
                    <a:pt x="8" y="9"/>
                  </a:lnTo>
                  <a:lnTo>
                    <a:pt x="17" y="3"/>
                  </a:lnTo>
                  <a:lnTo>
                    <a:pt x="29" y="0"/>
                  </a:lnTo>
                  <a:lnTo>
                    <a:pt x="40" y="1"/>
                  </a:lnTo>
                  <a:lnTo>
                    <a:pt x="50" y="8"/>
                  </a:lnTo>
                  <a:lnTo>
                    <a:pt x="57" y="17"/>
                  </a:lnTo>
                  <a:lnTo>
                    <a:pt x="60" y="29"/>
                  </a:lnTo>
                  <a:lnTo>
                    <a:pt x="57" y="41"/>
                  </a:lnTo>
                  <a:lnTo>
                    <a:pt x="52" y="51"/>
                  </a:lnTo>
                  <a:lnTo>
                    <a:pt x="42" y="58"/>
                  </a:lnTo>
                  <a:lnTo>
                    <a:pt x="30" y="60"/>
                  </a:lnTo>
                  <a:lnTo>
                    <a:pt x="19" y="59"/>
                  </a:lnTo>
                  <a:lnTo>
                    <a:pt x="9" y="52"/>
                  </a:lnTo>
                  <a:lnTo>
                    <a:pt x="2" y="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648BCC14-FFD6-44F0-88E4-4A09EB06E54E}"/>
              </a:ext>
            </a:extLst>
          </p:cNvPr>
          <p:cNvGrpSpPr/>
          <p:nvPr/>
        </p:nvGrpSpPr>
        <p:grpSpPr>
          <a:xfrm>
            <a:off x="3059832" y="4453838"/>
            <a:ext cx="619108" cy="629111"/>
            <a:chOff x="6140450" y="2308225"/>
            <a:chExt cx="884238" cy="898525"/>
          </a:xfrm>
          <a:solidFill>
            <a:schemeClr val="accent1"/>
          </a:solidFill>
        </p:grpSpPr>
        <p:sp>
          <p:nvSpPr>
            <p:cNvPr id="304" name="Freeform 259">
              <a:extLst>
                <a:ext uri="{FF2B5EF4-FFF2-40B4-BE49-F238E27FC236}">
                  <a16:creationId xmlns:a16="http://schemas.microsoft.com/office/drawing/2014/main" id="{757C82DE-8E28-4982-B64C-A63AA9A02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2655888"/>
              <a:ext cx="163513" cy="165100"/>
            </a:xfrm>
            <a:custGeom>
              <a:avLst/>
              <a:gdLst>
                <a:gd name="T0" fmla="*/ 26 w 103"/>
                <a:gd name="T1" fmla="*/ 0 h 104"/>
                <a:gd name="T2" fmla="*/ 103 w 103"/>
                <a:gd name="T3" fmla="*/ 78 h 104"/>
                <a:gd name="T4" fmla="*/ 77 w 103"/>
                <a:gd name="T5" fmla="*/ 104 h 104"/>
                <a:gd name="T6" fmla="*/ 0 w 103"/>
                <a:gd name="T7" fmla="*/ 27 h 104"/>
                <a:gd name="T8" fmla="*/ 26 w 103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4">
                  <a:moveTo>
                    <a:pt x="26" y="0"/>
                  </a:moveTo>
                  <a:lnTo>
                    <a:pt x="103" y="78"/>
                  </a:lnTo>
                  <a:lnTo>
                    <a:pt x="77" y="104"/>
                  </a:lnTo>
                  <a:lnTo>
                    <a:pt x="0" y="27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5" name="Freeform 260">
              <a:extLst>
                <a:ext uri="{FF2B5EF4-FFF2-40B4-BE49-F238E27FC236}">
                  <a16:creationId xmlns:a16="http://schemas.microsoft.com/office/drawing/2014/main" id="{06D3DDCA-048A-466D-8E75-F9D962A58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2614613"/>
              <a:ext cx="53975" cy="55563"/>
            </a:xfrm>
            <a:custGeom>
              <a:avLst/>
              <a:gdLst>
                <a:gd name="T0" fmla="*/ 17 w 34"/>
                <a:gd name="T1" fmla="*/ 0 h 35"/>
                <a:gd name="T2" fmla="*/ 34 w 34"/>
                <a:gd name="T3" fmla="*/ 18 h 35"/>
                <a:gd name="T4" fmla="*/ 32 w 34"/>
                <a:gd name="T5" fmla="*/ 20 h 35"/>
                <a:gd name="T6" fmla="*/ 32 w 34"/>
                <a:gd name="T7" fmla="*/ 20 h 35"/>
                <a:gd name="T8" fmla="*/ 17 w 34"/>
                <a:gd name="T9" fmla="*/ 35 h 35"/>
                <a:gd name="T10" fmla="*/ 0 w 34"/>
                <a:gd name="T11" fmla="*/ 18 h 35"/>
                <a:gd name="T12" fmla="*/ 17 w 3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5">
                  <a:moveTo>
                    <a:pt x="17" y="0"/>
                  </a:moveTo>
                  <a:lnTo>
                    <a:pt x="34" y="18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Freeform 261">
              <a:extLst>
                <a:ext uri="{FF2B5EF4-FFF2-40B4-BE49-F238E27FC236}">
                  <a16:creationId xmlns:a16="http://schemas.microsoft.com/office/drawing/2014/main" id="{27CB0409-BC3C-40FB-916E-9DEC6E8D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988" y="2663825"/>
              <a:ext cx="55563" cy="55563"/>
            </a:xfrm>
            <a:custGeom>
              <a:avLst/>
              <a:gdLst>
                <a:gd name="T0" fmla="*/ 18 w 35"/>
                <a:gd name="T1" fmla="*/ 0 h 35"/>
                <a:gd name="T2" fmla="*/ 35 w 35"/>
                <a:gd name="T3" fmla="*/ 17 h 35"/>
                <a:gd name="T4" fmla="*/ 18 w 35"/>
                <a:gd name="T5" fmla="*/ 35 h 35"/>
                <a:gd name="T6" fmla="*/ 0 w 35"/>
                <a:gd name="T7" fmla="*/ 17 h 35"/>
                <a:gd name="T8" fmla="*/ 18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8" y="0"/>
                  </a:moveTo>
                  <a:lnTo>
                    <a:pt x="35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7" name="Freeform 262">
              <a:extLst>
                <a:ext uri="{FF2B5EF4-FFF2-40B4-BE49-F238E27FC236}">
                  <a16:creationId xmlns:a16="http://schemas.microsoft.com/office/drawing/2014/main" id="{66A78C06-714A-41B1-A8A3-BE94FA012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200" y="2711450"/>
              <a:ext cx="55563" cy="55563"/>
            </a:xfrm>
            <a:custGeom>
              <a:avLst/>
              <a:gdLst>
                <a:gd name="T0" fmla="*/ 17 w 35"/>
                <a:gd name="T1" fmla="*/ 0 h 35"/>
                <a:gd name="T2" fmla="*/ 35 w 35"/>
                <a:gd name="T3" fmla="*/ 18 h 35"/>
                <a:gd name="T4" fmla="*/ 17 w 35"/>
                <a:gd name="T5" fmla="*/ 35 h 35"/>
                <a:gd name="T6" fmla="*/ 0 w 35"/>
                <a:gd name="T7" fmla="*/ 18 h 35"/>
                <a:gd name="T8" fmla="*/ 17 w 3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lnTo>
                    <a:pt x="35" y="18"/>
                  </a:lnTo>
                  <a:lnTo>
                    <a:pt x="17" y="3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Freeform 263">
              <a:extLst>
                <a:ext uri="{FF2B5EF4-FFF2-40B4-BE49-F238E27FC236}">
                  <a16:creationId xmlns:a16="http://schemas.microsoft.com/office/drawing/2014/main" id="{38DA5664-F4B1-48A9-B5EB-801DF07C6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2327275"/>
              <a:ext cx="257175" cy="260350"/>
            </a:xfrm>
            <a:custGeom>
              <a:avLst/>
              <a:gdLst>
                <a:gd name="T0" fmla="*/ 147 w 162"/>
                <a:gd name="T1" fmla="*/ 0 h 164"/>
                <a:gd name="T2" fmla="*/ 162 w 162"/>
                <a:gd name="T3" fmla="*/ 17 h 164"/>
                <a:gd name="T4" fmla="*/ 143 w 162"/>
                <a:gd name="T5" fmla="*/ 35 h 164"/>
                <a:gd name="T6" fmla="*/ 145 w 162"/>
                <a:gd name="T7" fmla="*/ 38 h 164"/>
                <a:gd name="T8" fmla="*/ 124 w 162"/>
                <a:gd name="T9" fmla="*/ 59 h 164"/>
                <a:gd name="T10" fmla="*/ 122 w 162"/>
                <a:gd name="T11" fmla="*/ 57 h 164"/>
                <a:gd name="T12" fmla="*/ 79 w 162"/>
                <a:gd name="T13" fmla="*/ 98 h 164"/>
                <a:gd name="T14" fmla="*/ 82 w 162"/>
                <a:gd name="T15" fmla="*/ 102 h 164"/>
                <a:gd name="T16" fmla="*/ 61 w 162"/>
                <a:gd name="T17" fmla="*/ 122 h 164"/>
                <a:gd name="T18" fmla="*/ 59 w 162"/>
                <a:gd name="T19" fmla="*/ 119 h 164"/>
                <a:gd name="T20" fmla="*/ 15 w 162"/>
                <a:gd name="T21" fmla="*/ 164 h 164"/>
                <a:gd name="T22" fmla="*/ 0 w 162"/>
                <a:gd name="T23" fmla="*/ 147 h 164"/>
                <a:gd name="T24" fmla="*/ 43 w 162"/>
                <a:gd name="T25" fmla="*/ 104 h 164"/>
                <a:gd name="T26" fmla="*/ 41 w 162"/>
                <a:gd name="T27" fmla="*/ 102 h 164"/>
                <a:gd name="T28" fmla="*/ 62 w 162"/>
                <a:gd name="T29" fmla="*/ 81 h 164"/>
                <a:gd name="T30" fmla="*/ 64 w 162"/>
                <a:gd name="T31" fmla="*/ 83 h 164"/>
                <a:gd name="T32" fmla="*/ 107 w 162"/>
                <a:gd name="T33" fmla="*/ 41 h 164"/>
                <a:gd name="T34" fmla="*/ 103 w 162"/>
                <a:gd name="T35" fmla="*/ 38 h 164"/>
                <a:gd name="T36" fmla="*/ 125 w 162"/>
                <a:gd name="T37" fmla="*/ 18 h 164"/>
                <a:gd name="T38" fmla="*/ 127 w 162"/>
                <a:gd name="T39" fmla="*/ 20 h 164"/>
                <a:gd name="T40" fmla="*/ 147 w 162"/>
                <a:gd name="T4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64">
                  <a:moveTo>
                    <a:pt x="147" y="0"/>
                  </a:moveTo>
                  <a:lnTo>
                    <a:pt x="162" y="17"/>
                  </a:lnTo>
                  <a:lnTo>
                    <a:pt x="143" y="35"/>
                  </a:lnTo>
                  <a:lnTo>
                    <a:pt x="145" y="38"/>
                  </a:lnTo>
                  <a:lnTo>
                    <a:pt x="124" y="59"/>
                  </a:lnTo>
                  <a:lnTo>
                    <a:pt x="122" y="57"/>
                  </a:lnTo>
                  <a:lnTo>
                    <a:pt x="79" y="98"/>
                  </a:lnTo>
                  <a:lnTo>
                    <a:pt x="82" y="102"/>
                  </a:lnTo>
                  <a:lnTo>
                    <a:pt x="61" y="122"/>
                  </a:lnTo>
                  <a:lnTo>
                    <a:pt x="59" y="119"/>
                  </a:lnTo>
                  <a:lnTo>
                    <a:pt x="15" y="164"/>
                  </a:lnTo>
                  <a:lnTo>
                    <a:pt x="0" y="147"/>
                  </a:lnTo>
                  <a:lnTo>
                    <a:pt x="43" y="104"/>
                  </a:lnTo>
                  <a:lnTo>
                    <a:pt x="41" y="102"/>
                  </a:lnTo>
                  <a:lnTo>
                    <a:pt x="62" y="81"/>
                  </a:lnTo>
                  <a:lnTo>
                    <a:pt x="64" y="83"/>
                  </a:lnTo>
                  <a:lnTo>
                    <a:pt x="107" y="41"/>
                  </a:lnTo>
                  <a:lnTo>
                    <a:pt x="103" y="38"/>
                  </a:lnTo>
                  <a:lnTo>
                    <a:pt x="125" y="18"/>
                  </a:lnTo>
                  <a:lnTo>
                    <a:pt x="127" y="2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Freeform 264">
              <a:extLst>
                <a:ext uri="{FF2B5EF4-FFF2-40B4-BE49-F238E27FC236}">
                  <a16:creationId xmlns:a16="http://schemas.microsoft.com/office/drawing/2014/main" id="{A7487389-9DCE-497B-9143-D6C727DA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613" y="2308225"/>
              <a:ext cx="236538" cy="238125"/>
            </a:xfrm>
            <a:custGeom>
              <a:avLst/>
              <a:gdLst>
                <a:gd name="T0" fmla="*/ 133 w 149"/>
                <a:gd name="T1" fmla="*/ 0 h 150"/>
                <a:gd name="T2" fmla="*/ 149 w 149"/>
                <a:gd name="T3" fmla="*/ 15 h 150"/>
                <a:gd name="T4" fmla="*/ 129 w 149"/>
                <a:gd name="T5" fmla="*/ 35 h 150"/>
                <a:gd name="T6" fmla="*/ 132 w 149"/>
                <a:gd name="T7" fmla="*/ 37 h 150"/>
                <a:gd name="T8" fmla="*/ 111 w 149"/>
                <a:gd name="T9" fmla="*/ 58 h 150"/>
                <a:gd name="T10" fmla="*/ 109 w 149"/>
                <a:gd name="T11" fmla="*/ 56 h 150"/>
                <a:gd name="T12" fmla="*/ 79 w 149"/>
                <a:gd name="T13" fmla="*/ 85 h 150"/>
                <a:gd name="T14" fmla="*/ 82 w 149"/>
                <a:gd name="T15" fmla="*/ 87 h 150"/>
                <a:gd name="T16" fmla="*/ 62 w 149"/>
                <a:gd name="T17" fmla="*/ 108 h 150"/>
                <a:gd name="T18" fmla="*/ 58 w 149"/>
                <a:gd name="T19" fmla="*/ 106 h 150"/>
                <a:gd name="T20" fmla="*/ 15 w 149"/>
                <a:gd name="T21" fmla="*/ 150 h 150"/>
                <a:gd name="T22" fmla="*/ 0 w 149"/>
                <a:gd name="T23" fmla="*/ 134 h 150"/>
                <a:gd name="T24" fmla="*/ 43 w 149"/>
                <a:gd name="T25" fmla="*/ 90 h 150"/>
                <a:gd name="T26" fmla="*/ 41 w 149"/>
                <a:gd name="T27" fmla="*/ 87 h 150"/>
                <a:gd name="T28" fmla="*/ 62 w 149"/>
                <a:gd name="T29" fmla="*/ 67 h 150"/>
                <a:gd name="T30" fmla="*/ 64 w 149"/>
                <a:gd name="T31" fmla="*/ 69 h 150"/>
                <a:gd name="T32" fmla="*/ 93 w 149"/>
                <a:gd name="T33" fmla="*/ 41 h 150"/>
                <a:gd name="T34" fmla="*/ 90 w 149"/>
                <a:gd name="T35" fmla="*/ 38 h 150"/>
                <a:gd name="T36" fmla="*/ 111 w 149"/>
                <a:gd name="T37" fmla="*/ 18 h 150"/>
                <a:gd name="T38" fmla="*/ 114 w 149"/>
                <a:gd name="T39" fmla="*/ 20 h 150"/>
                <a:gd name="T40" fmla="*/ 133 w 149"/>
                <a:gd name="T4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9" h="150">
                  <a:moveTo>
                    <a:pt x="133" y="0"/>
                  </a:moveTo>
                  <a:lnTo>
                    <a:pt x="149" y="15"/>
                  </a:lnTo>
                  <a:lnTo>
                    <a:pt x="129" y="35"/>
                  </a:lnTo>
                  <a:lnTo>
                    <a:pt x="132" y="37"/>
                  </a:lnTo>
                  <a:lnTo>
                    <a:pt x="111" y="58"/>
                  </a:lnTo>
                  <a:lnTo>
                    <a:pt x="109" y="56"/>
                  </a:lnTo>
                  <a:lnTo>
                    <a:pt x="79" y="85"/>
                  </a:lnTo>
                  <a:lnTo>
                    <a:pt x="82" y="87"/>
                  </a:lnTo>
                  <a:lnTo>
                    <a:pt x="62" y="108"/>
                  </a:lnTo>
                  <a:lnTo>
                    <a:pt x="58" y="106"/>
                  </a:lnTo>
                  <a:lnTo>
                    <a:pt x="15" y="150"/>
                  </a:lnTo>
                  <a:lnTo>
                    <a:pt x="0" y="134"/>
                  </a:lnTo>
                  <a:lnTo>
                    <a:pt x="43" y="90"/>
                  </a:lnTo>
                  <a:lnTo>
                    <a:pt x="41" y="87"/>
                  </a:lnTo>
                  <a:lnTo>
                    <a:pt x="62" y="67"/>
                  </a:lnTo>
                  <a:lnTo>
                    <a:pt x="64" y="69"/>
                  </a:lnTo>
                  <a:lnTo>
                    <a:pt x="93" y="41"/>
                  </a:lnTo>
                  <a:lnTo>
                    <a:pt x="90" y="38"/>
                  </a:lnTo>
                  <a:lnTo>
                    <a:pt x="111" y="18"/>
                  </a:lnTo>
                  <a:lnTo>
                    <a:pt x="114" y="20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0" name="Freeform 265">
              <a:extLst>
                <a:ext uri="{FF2B5EF4-FFF2-40B4-BE49-F238E27FC236}">
                  <a16:creationId xmlns:a16="http://schemas.microsoft.com/office/drawing/2014/main" id="{14E3A7A5-DE15-48E8-974C-A62236964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2322513"/>
              <a:ext cx="176213" cy="193675"/>
            </a:xfrm>
            <a:custGeom>
              <a:avLst/>
              <a:gdLst>
                <a:gd name="T0" fmla="*/ 104 w 111"/>
                <a:gd name="T1" fmla="*/ 0 h 122"/>
                <a:gd name="T2" fmla="*/ 111 w 111"/>
                <a:gd name="T3" fmla="*/ 14 h 122"/>
                <a:gd name="T4" fmla="*/ 83 w 111"/>
                <a:gd name="T5" fmla="*/ 34 h 122"/>
                <a:gd name="T6" fmla="*/ 82 w 111"/>
                <a:gd name="T7" fmla="*/ 39 h 122"/>
                <a:gd name="T8" fmla="*/ 78 w 111"/>
                <a:gd name="T9" fmla="*/ 44 h 122"/>
                <a:gd name="T10" fmla="*/ 75 w 111"/>
                <a:gd name="T11" fmla="*/ 46 h 122"/>
                <a:gd name="T12" fmla="*/ 71 w 111"/>
                <a:gd name="T13" fmla="*/ 48 h 122"/>
                <a:gd name="T14" fmla="*/ 66 w 111"/>
                <a:gd name="T15" fmla="*/ 48 h 122"/>
                <a:gd name="T16" fmla="*/ 38 w 111"/>
                <a:gd name="T17" fmla="*/ 81 h 122"/>
                <a:gd name="T18" fmla="*/ 39 w 111"/>
                <a:gd name="T19" fmla="*/ 87 h 122"/>
                <a:gd name="T20" fmla="*/ 38 w 111"/>
                <a:gd name="T21" fmla="*/ 94 h 122"/>
                <a:gd name="T22" fmla="*/ 34 w 111"/>
                <a:gd name="T23" fmla="*/ 100 h 122"/>
                <a:gd name="T24" fmla="*/ 40 w 111"/>
                <a:gd name="T25" fmla="*/ 114 h 122"/>
                <a:gd name="T26" fmla="*/ 40 w 111"/>
                <a:gd name="T27" fmla="*/ 114 h 122"/>
                <a:gd name="T28" fmla="*/ 29 w 111"/>
                <a:gd name="T29" fmla="*/ 117 h 122"/>
                <a:gd name="T30" fmla="*/ 19 w 111"/>
                <a:gd name="T31" fmla="*/ 122 h 122"/>
                <a:gd name="T32" fmla="*/ 13 w 111"/>
                <a:gd name="T33" fmla="*/ 106 h 122"/>
                <a:gd name="T34" fmla="*/ 8 w 111"/>
                <a:gd name="T35" fmla="*/ 104 h 122"/>
                <a:gd name="T36" fmla="*/ 5 w 111"/>
                <a:gd name="T37" fmla="*/ 101 h 122"/>
                <a:gd name="T38" fmla="*/ 0 w 111"/>
                <a:gd name="T39" fmla="*/ 92 h 122"/>
                <a:gd name="T40" fmla="*/ 0 w 111"/>
                <a:gd name="T41" fmla="*/ 82 h 122"/>
                <a:gd name="T42" fmla="*/ 5 w 111"/>
                <a:gd name="T43" fmla="*/ 73 h 122"/>
                <a:gd name="T44" fmla="*/ 8 w 111"/>
                <a:gd name="T45" fmla="*/ 70 h 122"/>
                <a:gd name="T46" fmla="*/ 12 w 111"/>
                <a:gd name="T47" fmla="*/ 69 h 122"/>
                <a:gd name="T48" fmla="*/ 16 w 111"/>
                <a:gd name="T49" fmla="*/ 68 h 122"/>
                <a:gd name="T50" fmla="*/ 20 w 111"/>
                <a:gd name="T51" fmla="*/ 68 h 122"/>
                <a:gd name="T52" fmla="*/ 51 w 111"/>
                <a:gd name="T53" fmla="*/ 33 h 122"/>
                <a:gd name="T54" fmla="*/ 51 w 111"/>
                <a:gd name="T55" fmla="*/ 28 h 122"/>
                <a:gd name="T56" fmla="*/ 52 w 111"/>
                <a:gd name="T57" fmla="*/ 24 h 122"/>
                <a:gd name="T58" fmla="*/ 55 w 111"/>
                <a:gd name="T59" fmla="*/ 20 h 122"/>
                <a:gd name="T60" fmla="*/ 64 w 111"/>
                <a:gd name="T61" fmla="*/ 15 h 122"/>
                <a:gd name="T62" fmla="*/ 73 w 111"/>
                <a:gd name="T63" fmla="*/ 16 h 122"/>
                <a:gd name="T64" fmla="*/ 104 w 111"/>
                <a:gd name="T65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" h="122">
                  <a:moveTo>
                    <a:pt x="104" y="0"/>
                  </a:moveTo>
                  <a:lnTo>
                    <a:pt x="111" y="14"/>
                  </a:lnTo>
                  <a:lnTo>
                    <a:pt x="83" y="34"/>
                  </a:lnTo>
                  <a:lnTo>
                    <a:pt x="82" y="39"/>
                  </a:lnTo>
                  <a:lnTo>
                    <a:pt x="78" y="44"/>
                  </a:lnTo>
                  <a:lnTo>
                    <a:pt x="75" y="46"/>
                  </a:lnTo>
                  <a:lnTo>
                    <a:pt x="71" y="48"/>
                  </a:lnTo>
                  <a:lnTo>
                    <a:pt x="66" y="48"/>
                  </a:lnTo>
                  <a:lnTo>
                    <a:pt x="38" y="81"/>
                  </a:lnTo>
                  <a:lnTo>
                    <a:pt x="39" y="87"/>
                  </a:lnTo>
                  <a:lnTo>
                    <a:pt x="38" y="94"/>
                  </a:lnTo>
                  <a:lnTo>
                    <a:pt x="34" y="100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29" y="117"/>
                  </a:lnTo>
                  <a:lnTo>
                    <a:pt x="19" y="122"/>
                  </a:lnTo>
                  <a:lnTo>
                    <a:pt x="13" y="106"/>
                  </a:lnTo>
                  <a:lnTo>
                    <a:pt x="8" y="104"/>
                  </a:lnTo>
                  <a:lnTo>
                    <a:pt x="5" y="101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5" y="73"/>
                  </a:lnTo>
                  <a:lnTo>
                    <a:pt x="8" y="70"/>
                  </a:lnTo>
                  <a:lnTo>
                    <a:pt x="12" y="69"/>
                  </a:lnTo>
                  <a:lnTo>
                    <a:pt x="16" y="68"/>
                  </a:lnTo>
                  <a:lnTo>
                    <a:pt x="20" y="68"/>
                  </a:lnTo>
                  <a:lnTo>
                    <a:pt x="51" y="33"/>
                  </a:lnTo>
                  <a:lnTo>
                    <a:pt x="51" y="28"/>
                  </a:lnTo>
                  <a:lnTo>
                    <a:pt x="52" y="24"/>
                  </a:lnTo>
                  <a:lnTo>
                    <a:pt x="55" y="20"/>
                  </a:lnTo>
                  <a:lnTo>
                    <a:pt x="64" y="15"/>
                  </a:lnTo>
                  <a:lnTo>
                    <a:pt x="73" y="16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1" name="Freeform 266">
              <a:extLst>
                <a:ext uri="{FF2B5EF4-FFF2-40B4-BE49-F238E27FC236}">
                  <a16:creationId xmlns:a16="http://schemas.microsoft.com/office/drawing/2014/main" id="{83EB3079-B4F5-4D25-B378-5CDE2764E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0850" y="2444750"/>
              <a:ext cx="223838" cy="223838"/>
            </a:xfrm>
            <a:custGeom>
              <a:avLst/>
              <a:gdLst>
                <a:gd name="T0" fmla="*/ 125 w 141"/>
                <a:gd name="T1" fmla="*/ 0 h 141"/>
                <a:gd name="T2" fmla="*/ 141 w 141"/>
                <a:gd name="T3" fmla="*/ 17 h 141"/>
                <a:gd name="T4" fmla="*/ 124 w 141"/>
                <a:gd name="T5" fmla="*/ 33 h 141"/>
                <a:gd name="T6" fmla="*/ 127 w 141"/>
                <a:gd name="T7" fmla="*/ 35 h 141"/>
                <a:gd name="T8" fmla="*/ 106 w 141"/>
                <a:gd name="T9" fmla="*/ 56 h 141"/>
                <a:gd name="T10" fmla="*/ 104 w 141"/>
                <a:gd name="T11" fmla="*/ 54 h 141"/>
                <a:gd name="T12" fmla="*/ 81 w 141"/>
                <a:gd name="T13" fmla="*/ 77 h 141"/>
                <a:gd name="T14" fmla="*/ 83 w 141"/>
                <a:gd name="T15" fmla="*/ 79 h 141"/>
                <a:gd name="T16" fmla="*/ 62 w 141"/>
                <a:gd name="T17" fmla="*/ 100 h 141"/>
                <a:gd name="T18" fmla="*/ 60 w 141"/>
                <a:gd name="T19" fmla="*/ 97 h 141"/>
                <a:gd name="T20" fmla="*/ 15 w 141"/>
                <a:gd name="T21" fmla="*/ 141 h 141"/>
                <a:gd name="T22" fmla="*/ 0 w 141"/>
                <a:gd name="T23" fmla="*/ 126 h 141"/>
                <a:gd name="T24" fmla="*/ 44 w 141"/>
                <a:gd name="T25" fmla="*/ 82 h 141"/>
                <a:gd name="T26" fmla="*/ 41 w 141"/>
                <a:gd name="T27" fmla="*/ 79 h 141"/>
                <a:gd name="T28" fmla="*/ 62 w 141"/>
                <a:gd name="T29" fmla="*/ 58 h 141"/>
                <a:gd name="T30" fmla="*/ 64 w 141"/>
                <a:gd name="T31" fmla="*/ 61 h 141"/>
                <a:gd name="T32" fmla="*/ 87 w 141"/>
                <a:gd name="T33" fmla="*/ 39 h 141"/>
                <a:gd name="T34" fmla="*/ 85 w 141"/>
                <a:gd name="T35" fmla="*/ 35 h 141"/>
                <a:gd name="T36" fmla="*/ 106 w 141"/>
                <a:gd name="T37" fmla="*/ 15 h 141"/>
                <a:gd name="T38" fmla="*/ 108 w 141"/>
                <a:gd name="T39" fmla="*/ 18 h 141"/>
                <a:gd name="T40" fmla="*/ 125 w 141"/>
                <a:gd name="T4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141">
                  <a:moveTo>
                    <a:pt x="125" y="0"/>
                  </a:moveTo>
                  <a:lnTo>
                    <a:pt x="141" y="17"/>
                  </a:lnTo>
                  <a:lnTo>
                    <a:pt x="124" y="33"/>
                  </a:lnTo>
                  <a:lnTo>
                    <a:pt x="127" y="35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81" y="77"/>
                  </a:lnTo>
                  <a:lnTo>
                    <a:pt x="83" y="79"/>
                  </a:lnTo>
                  <a:lnTo>
                    <a:pt x="62" y="100"/>
                  </a:lnTo>
                  <a:lnTo>
                    <a:pt x="60" y="97"/>
                  </a:lnTo>
                  <a:lnTo>
                    <a:pt x="15" y="141"/>
                  </a:lnTo>
                  <a:lnTo>
                    <a:pt x="0" y="126"/>
                  </a:lnTo>
                  <a:lnTo>
                    <a:pt x="44" y="82"/>
                  </a:lnTo>
                  <a:lnTo>
                    <a:pt x="41" y="79"/>
                  </a:lnTo>
                  <a:lnTo>
                    <a:pt x="62" y="58"/>
                  </a:lnTo>
                  <a:lnTo>
                    <a:pt x="64" y="61"/>
                  </a:lnTo>
                  <a:lnTo>
                    <a:pt x="87" y="39"/>
                  </a:lnTo>
                  <a:lnTo>
                    <a:pt x="85" y="35"/>
                  </a:lnTo>
                  <a:lnTo>
                    <a:pt x="106" y="15"/>
                  </a:lnTo>
                  <a:lnTo>
                    <a:pt x="108" y="18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Freeform 267">
              <a:extLst>
                <a:ext uri="{FF2B5EF4-FFF2-40B4-BE49-F238E27FC236}">
                  <a16:creationId xmlns:a16="http://schemas.microsoft.com/office/drawing/2014/main" id="{1AEECBEA-4339-44A0-BBB3-70FC8DCD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5" y="2381250"/>
              <a:ext cx="247650" cy="246063"/>
            </a:xfrm>
            <a:custGeom>
              <a:avLst/>
              <a:gdLst>
                <a:gd name="T0" fmla="*/ 141 w 156"/>
                <a:gd name="T1" fmla="*/ 0 h 155"/>
                <a:gd name="T2" fmla="*/ 156 w 156"/>
                <a:gd name="T3" fmla="*/ 15 h 155"/>
                <a:gd name="T4" fmla="*/ 138 w 156"/>
                <a:gd name="T5" fmla="*/ 33 h 155"/>
                <a:gd name="T6" fmla="*/ 141 w 156"/>
                <a:gd name="T7" fmla="*/ 35 h 155"/>
                <a:gd name="T8" fmla="*/ 120 w 156"/>
                <a:gd name="T9" fmla="*/ 56 h 155"/>
                <a:gd name="T10" fmla="*/ 118 w 156"/>
                <a:gd name="T11" fmla="*/ 53 h 155"/>
                <a:gd name="T12" fmla="*/ 81 w 156"/>
                <a:gd name="T13" fmla="*/ 91 h 155"/>
                <a:gd name="T14" fmla="*/ 83 w 156"/>
                <a:gd name="T15" fmla="*/ 93 h 155"/>
                <a:gd name="T16" fmla="*/ 62 w 156"/>
                <a:gd name="T17" fmla="*/ 113 h 155"/>
                <a:gd name="T18" fmla="*/ 60 w 156"/>
                <a:gd name="T19" fmla="*/ 111 h 155"/>
                <a:gd name="T20" fmla="*/ 16 w 156"/>
                <a:gd name="T21" fmla="*/ 155 h 155"/>
                <a:gd name="T22" fmla="*/ 0 w 156"/>
                <a:gd name="T23" fmla="*/ 140 h 155"/>
                <a:gd name="T24" fmla="*/ 45 w 156"/>
                <a:gd name="T25" fmla="*/ 96 h 155"/>
                <a:gd name="T26" fmla="*/ 41 w 156"/>
                <a:gd name="T27" fmla="*/ 94 h 155"/>
                <a:gd name="T28" fmla="*/ 62 w 156"/>
                <a:gd name="T29" fmla="*/ 73 h 155"/>
                <a:gd name="T30" fmla="*/ 65 w 156"/>
                <a:gd name="T31" fmla="*/ 75 h 155"/>
                <a:gd name="T32" fmla="*/ 101 w 156"/>
                <a:gd name="T33" fmla="*/ 38 h 155"/>
                <a:gd name="T34" fmla="*/ 99 w 156"/>
                <a:gd name="T35" fmla="*/ 36 h 155"/>
                <a:gd name="T36" fmla="*/ 120 w 156"/>
                <a:gd name="T37" fmla="*/ 15 h 155"/>
                <a:gd name="T38" fmla="*/ 123 w 156"/>
                <a:gd name="T39" fmla="*/ 17 h 155"/>
                <a:gd name="T40" fmla="*/ 141 w 156"/>
                <a:gd name="T41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6" h="155">
                  <a:moveTo>
                    <a:pt x="141" y="0"/>
                  </a:moveTo>
                  <a:lnTo>
                    <a:pt x="156" y="15"/>
                  </a:lnTo>
                  <a:lnTo>
                    <a:pt x="138" y="33"/>
                  </a:lnTo>
                  <a:lnTo>
                    <a:pt x="141" y="35"/>
                  </a:lnTo>
                  <a:lnTo>
                    <a:pt x="120" y="56"/>
                  </a:lnTo>
                  <a:lnTo>
                    <a:pt x="118" y="53"/>
                  </a:lnTo>
                  <a:lnTo>
                    <a:pt x="81" y="91"/>
                  </a:lnTo>
                  <a:lnTo>
                    <a:pt x="83" y="93"/>
                  </a:lnTo>
                  <a:lnTo>
                    <a:pt x="62" y="113"/>
                  </a:lnTo>
                  <a:lnTo>
                    <a:pt x="60" y="111"/>
                  </a:lnTo>
                  <a:lnTo>
                    <a:pt x="16" y="155"/>
                  </a:lnTo>
                  <a:lnTo>
                    <a:pt x="0" y="140"/>
                  </a:lnTo>
                  <a:lnTo>
                    <a:pt x="45" y="96"/>
                  </a:lnTo>
                  <a:lnTo>
                    <a:pt x="41" y="94"/>
                  </a:lnTo>
                  <a:lnTo>
                    <a:pt x="62" y="73"/>
                  </a:lnTo>
                  <a:lnTo>
                    <a:pt x="65" y="75"/>
                  </a:lnTo>
                  <a:lnTo>
                    <a:pt x="101" y="38"/>
                  </a:lnTo>
                  <a:lnTo>
                    <a:pt x="99" y="36"/>
                  </a:lnTo>
                  <a:lnTo>
                    <a:pt x="120" y="15"/>
                  </a:lnTo>
                  <a:lnTo>
                    <a:pt x="123" y="17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Freeform 268">
              <a:extLst>
                <a:ext uri="{FF2B5EF4-FFF2-40B4-BE49-F238E27FC236}">
                  <a16:creationId xmlns:a16="http://schemas.microsoft.com/office/drawing/2014/main" id="{F1E40CEA-4827-40E9-A367-EEB40F860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775" y="2778125"/>
              <a:ext cx="3175" cy="6350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4 h 4"/>
                <a:gd name="T4" fmla="*/ 0 w 2"/>
                <a:gd name="T5" fmla="*/ 2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Freeform 269">
              <a:extLst>
                <a:ext uri="{FF2B5EF4-FFF2-40B4-BE49-F238E27FC236}">
                  <a16:creationId xmlns:a16="http://schemas.microsoft.com/office/drawing/2014/main" id="{C5F64F5A-4E06-488E-A269-BF2C2FAFD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6675" y="2755900"/>
              <a:ext cx="177800" cy="179388"/>
            </a:xfrm>
            <a:custGeom>
              <a:avLst/>
              <a:gdLst>
                <a:gd name="T0" fmla="*/ 50 w 112"/>
                <a:gd name="T1" fmla="*/ 42 h 113"/>
                <a:gd name="T2" fmla="*/ 41 w 112"/>
                <a:gd name="T3" fmla="*/ 50 h 113"/>
                <a:gd name="T4" fmla="*/ 62 w 112"/>
                <a:gd name="T5" fmla="*/ 71 h 113"/>
                <a:gd name="T6" fmla="*/ 70 w 112"/>
                <a:gd name="T7" fmla="*/ 62 h 113"/>
                <a:gd name="T8" fmla="*/ 50 w 112"/>
                <a:gd name="T9" fmla="*/ 42 h 113"/>
                <a:gd name="T10" fmla="*/ 58 w 112"/>
                <a:gd name="T11" fmla="*/ 0 h 113"/>
                <a:gd name="T12" fmla="*/ 75 w 112"/>
                <a:gd name="T13" fmla="*/ 17 h 113"/>
                <a:gd name="T14" fmla="*/ 91 w 112"/>
                <a:gd name="T15" fmla="*/ 1 h 113"/>
                <a:gd name="T16" fmla="*/ 111 w 112"/>
                <a:gd name="T17" fmla="*/ 20 h 113"/>
                <a:gd name="T18" fmla="*/ 95 w 112"/>
                <a:gd name="T19" fmla="*/ 37 h 113"/>
                <a:gd name="T20" fmla="*/ 112 w 112"/>
                <a:gd name="T21" fmla="*/ 54 h 113"/>
                <a:gd name="T22" fmla="*/ 79 w 112"/>
                <a:gd name="T23" fmla="*/ 88 h 113"/>
                <a:gd name="T24" fmla="*/ 86 w 112"/>
                <a:gd name="T25" fmla="*/ 95 h 113"/>
                <a:gd name="T26" fmla="*/ 67 w 112"/>
                <a:gd name="T27" fmla="*/ 113 h 113"/>
                <a:gd name="T28" fmla="*/ 0 w 112"/>
                <a:gd name="T29" fmla="*/ 45 h 113"/>
                <a:gd name="T30" fmla="*/ 18 w 112"/>
                <a:gd name="T31" fmla="*/ 27 h 113"/>
                <a:gd name="T32" fmla="*/ 24 w 112"/>
                <a:gd name="T33" fmla="*/ 32 h 113"/>
                <a:gd name="T34" fmla="*/ 58 w 112"/>
                <a:gd name="T3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3">
                  <a:moveTo>
                    <a:pt x="50" y="42"/>
                  </a:moveTo>
                  <a:lnTo>
                    <a:pt x="41" y="50"/>
                  </a:lnTo>
                  <a:lnTo>
                    <a:pt x="62" y="71"/>
                  </a:lnTo>
                  <a:lnTo>
                    <a:pt x="70" y="62"/>
                  </a:lnTo>
                  <a:lnTo>
                    <a:pt x="50" y="42"/>
                  </a:lnTo>
                  <a:close/>
                  <a:moveTo>
                    <a:pt x="58" y="0"/>
                  </a:moveTo>
                  <a:lnTo>
                    <a:pt x="75" y="17"/>
                  </a:lnTo>
                  <a:lnTo>
                    <a:pt x="91" y="1"/>
                  </a:lnTo>
                  <a:lnTo>
                    <a:pt x="111" y="20"/>
                  </a:lnTo>
                  <a:lnTo>
                    <a:pt x="95" y="37"/>
                  </a:lnTo>
                  <a:lnTo>
                    <a:pt x="112" y="54"/>
                  </a:lnTo>
                  <a:lnTo>
                    <a:pt x="79" y="88"/>
                  </a:lnTo>
                  <a:lnTo>
                    <a:pt x="86" y="95"/>
                  </a:lnTo>
                  <a:lnTo>
                    <a:pt x="67" y="113"/>
                  </a:lnTo>
                  <a:lnTo>
                    <a:pt x="0" y="45"/>
                  </a:lnTo>
                  <a:lnTo>
                    <a:pt x="18" y="27"/>
                  </a:lnTo>
                  <a:lnTo>
                    <a:pt x="24" y="3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Freeform 270">
              <a:extLst>
                <a:ext uri="{FF2B5EF4-FFF2-40B4-BE49-F238E27FC236}">
                  <a16:creationId xmlns:a16="http://schemas.microsoft.com/office/drawing/2014/main" id="{69C3D126-C3EC-49CB-BFAB-9187E9FBB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250" y="2693988"/>
              <a:ext cx="66675" cy="90488"/>
            </a:xfrm>
            <a:custGeom>
              <a:avLst/>
              <a:gdLst>
                <a:gd name="T0" fmla="*/ 37 w 42"/>
                <a:gd name="T1" fmla="*/ 0 h 57"/>
                <a:gd name="T2" fmla="*/ 36 w 42"/>
                <a:gd name="T3" fmla="*/ 3 h 57"/>
                <a:gd name="T4" fmla="*/ 42 w 42"/>
                <a:gd name="T5" fmla="*/ 8 h 57"/>
                <a:gd name="T6" fmla="*/ 32 w 42"/>
                <a:gd name="T7" fmla="*/ 15 h 57"/>
                <a:gd name="T8" fmla="*/ 22 w 42"/>
                <a:gd name="T9" fmla="*/ 21 h 57"/>
                <a:gd name="T10" fmla="*/ 16 w 42"/>
                <a:gd name="T11" fmla="*/ 31 h 57"/>
                <a:gd name="T12" fmla="*/ 10 w 42"/>
                <a:gd name="T13" fmla="*/ 42 h 57"/>
                <a:gd name="T14" fmla="*/ 9 w 42"/>
                <a:gd name="T15" fmla="*/ 47 h 57"/>
                <a:gd name="T16" fmla="*/ 8 w 42"/>
                <a:gd name="T17" fmla="*/ 53 h 57"/>
                <a:gd name="T18" fmla="*/ 8 w 42"/>
                <a:gd name="T19" fmla="*/ 57 h 57"/>
                <a:gd name="T20" fmla="*/ 0 w 42"/>
                <a:gd name="T21" fmla="*/ 50 h 57"/>
                <a:gd name="T22" fmla="*/ 5 w 42"/>
                <a:gd name="T23" fmla="*/ 35 h 57"/>
                <a:gd name="T24" fmla="*/ 11 w 42"/>
                <a:gd name="T25" fmla="*/ 21 h 57"/>
                <a:gd name="T26" fmla="*/ 22 w 42"/>
                <a:gd name="T27" fmla="*/ 10 h 57"/>
                <a:gd name="T28" fmla="*/ 37 w 42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57">
                  <a:moveTo>
                    <a:pt x="37" y="0"/>
                  </a:moveTo>
                  <a:lnTo>
                    <a:pt x="36" y="3"/>
                  </a:lnTo>
                  <a:lnTo>
                    <a:pt x="42" y="8"/>
                  </a:lnTo>
                  <a:lnTo>
                    <a:pt x="32" y="15"/>
                  </a:lnTo>
                  <a:lnTo>
                    <a:pt x="22" y="21"/>
                  </a:lnTo>
                  <a:lnTo>
                    <a:pt x="16" y="31"/>
                  </a:lnTo>
                  <a:lnTo>
                    <a:pt x="10" y="42"/>
                  </a:lnTo>
                  <a:lnTo>
                    <a:pt x="9" y="47"/>
                  </a:lnTo>
                  <a:lnTo>
                    <a:pt x="8" y="53"/>
                  </a:lnTo>
                  <a:lnTo>
                    <a:pt x="8" y="57"/>
                  </a:lnTo>
                  <a:lnTo>
                    <a:pt x="0" y="50"/>
                  </a:lnTo>
                  <a:lnTo>
                    <a:pt x="5" y="35"/>
                  </a:lnTo>
                  <a:lnTo>
                    <a:pt x="11" y="21"/>
                  </a:lnTo>
                  <a:lnTo>
                    <a:pt x="22" y="10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Freeform 271">
              <a:extLst>
                <a:ext uri="{FF2B5EF4-FFF2-40B4-BE49-F238E27FC236}">
                  <a16:creationId xmlns:a16="http://schemas.microsoft.com/office/drawing/2014/main" id="{E9E5BF26-9D08-47E5-9CCB-8C75C7A2B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113" y="2976563"/>
              <a:ext cx="109538" cy="109538"/>
            </a:xfrm>
            <a:custGeom>
              <a:avLst/>
              <a:gdLst>
                <a:gd name="T0" fmla="*/ 69 w 69"/>
                <a:gd name="T1" fmla="*/ 0 h 69"/>
                <a:gd name="T2" fmla="*/ 68 w 69"/>
                <a:gd name="T3" fmla="*/ 13 h 69"/>
                <a:gd name="T4" fmla="*/ 64 w 69"/>
                <a:gd name="T5" fmla="*/ 26 h 69"/>
                <a:gd name="T6" fmla="*/ 60 w 69"/>
                <a:gd name="T7" fmla="*/ 40 h 69"/>
                <a:gd name="T8" fmla="*/ 52 w 69"/>
                <a:gd name="T9" fmla="*/ 50 h 69"/>
                <a:gd name="T10" fmla="*/ 41 w 69"/>
                <a:gd name="T11" fmla="*/ 60 h 69"/>
                <a:gd name="T12" fmla="*/ 28 w 69"/>
                <a:gd name="T13" fmla="*/ 66 h 69"/>
                <a:gd name="T14" fmla="*/ 14 w 69"/>
                <a:gd name="T15" fmla="*/ 69 h 69"/>
                <a:gd name="T16" fmla="*/ 0 w 69"/>
                <a:gd name="T17" fmla="*/ 69 h 69"/>
                <a:gd name="T18" fmla="*/ 6 w 69"/>
                <a:gd name="T19" fmla="*/ 62 h 69"/>
                <a:gd name="T20" fmla="*/ 18 w 69"/>
                <a:gd name="T21" fmla="*/ 60 h 69"/>
                <a:gd name="T22" fmla="*/ 29 w 69"/>
                <a:gd name="T23" fmla="*/ 56 h 69"/>
                <a:gd name="T24" fmla="*/ 40 w 69"/>
                <a:gd name="T25" fmla="*/ 49 h 69"/>
                <a:gd name="T26" fmla="*/ 48 w 69"/>
                <a:gd name="T27" fmla="*/ 41 h 69"/>
                <a:gd name="T28" fmla="*/ 53 w 69"/>
                <a:gd name="T29" fmla="*/ 28 h 69"/>
                <a:gd name="T30" fmla="*/ 56 w 69"/>
                <a:gd name="T31" fmla="*/ 20 h 69"/>
                <a:gd name="T32" fmla="*/ 57 w 69"/>
                <a:gd name="T33" fmla="*/ 12 h 69"/>
                <a:gd name="T34" fmla="*/ 69 w 69"/>
                <a:gd name="T3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69" y="0"/>
                  </a:moveTo>
                  <a:lnTo>
                    <a:pt x="68" y="13"/>
                  </a:lnTo>
                  <a:lnTo>
                    <a:pt x="64" y="26"/>
                  </a:lnTo>
                  <a:lnTo>
                    <a:pt x="60" y="40"/>
                  </a:lnTo>
                  <a:lnTo>
                    <a:pt x="52" y="50"/>
                  </a:lnTo>
                  <a:lnTo>
                    <a:pt x="41" y="60"/>
                  </a:lnTo>
                  <a:lnTo>
                    <a:pt x="28" y="66"/>
                  </a:lnTo>
                  <a:lnTo>
                    <a:pt x="14" y="69"/>
                  </a:lnTo>
                  <a:lnTo>
                    <a:pt x="0" y="69"/>
                  </a:lnTo>
                  <a:lnTo>
                    <a:pt x="6" y="62"/>
                  </a:lnTo>
                  <a:lnTo>
                    <a:pt x="18" y="60"/>
                  </a:lnTo>
                  <a:lnTo>
                    <a:pt x="29" y="56"/>
                  </a:lnTo>
                  <a:lnTo>
                    <a:pt x="40" y="49"/>
                  </a:lnTo>
                  <a:lnTo>
                    <a:pt x="48" y="41"/>
                  </a:lnTo>
                  <a:lnTo>
                    <a:pt x="53" y="28"/>
                  </a:lnTo>
                  <a:lnTo>
                    <a:pt x="56" y="20"/>
                  </a:lnTo>
                  <a:lnTo>
                    <a:pt x="57" y="12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" name="Freeform 272">
              <a:extLst>
                <a:ext uri="{FF2B5EF4-FFF2-40B4-BE49-F238E27FC236}">
                  <a16:creationId xmlns:a16="http://schemas.microsoft.com/office/drawing/2014/main" id="{8C0E08EE-3284-45ED-8030-C04CCDF27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300" y="2817813"/>
              <a:ext cx="44450" cy="53975"/>
            </a:xfrm>
            <a:custGeom>
              <a:avLst/>
              <a:gdLst>
                <a:gd name="T0" fmla="*/ 20 w 28"/>
                <a:gd name="T1" fmla="*/ 0 h 34"/>
                <a:gd name="T2" fmla="*/ 28 w 28"/>
                <a:gd name="T3" fmla="*/ 8 h 34"/>
                <a:gd name="T4" fmla="*/ 23 w 28"/>
                <a:gd name="T5" fmla="*/ 15 h 34"/>
                <a:gd name="T6" fmla="*/ 13 w 28"/>
                <a:gd name="T7" fmla="*/ 26 h 34"/>
                <a:gd name="T8" fmla="*/ 0 w 28"/>
                <a:gd name="T9" fmla="*/ 34 h 34"/>
                <a:gd name="T10" fmla="*/ 19 w 28"/>
                <a:gd name="T11" fmla="*/ 15 h 34"/>
                <a:gd name="T12" fmla="*/ 13 w 28"/>
                <a:gd name="T13" fmla="*/ 10 h 34"/>
                <a:gd name="T14" fmla="*/ 16 w 28"/>
                <a:gd name="T15" fmla="*/ 4 h 34"/>
                <a:gd name="T16" fmla="*/ 20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20" y="0"/>
                  </a:moveTo>
                  <a:lnTo>
                    <a:pt x="28" y="8"/>
                  </a:lnTo>
                  <a:lnTo>
                    <a:pt x="23" y="15"/>
                  </a:lnTo>
                  <a:lnTo>
                    <a:pt x="13" y="26"/>
                  </a:lnTo>
                  <a:lnTo>
                    <a:pt x="0" y="34"/>
                  </a:lnTo>
                  <a:lnTo>
                    <a:pt x="19" y="15"/>
                  </a:lnTo>
                  <a:lnTo>
                    <a:pt x="13" y="10"/>
                  </a:lnTo>
                  <a:lnTo>
                    <a:pt x="16" y="4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8" name="Freeform 273">
              <a:extLst>
                <a:ext uri="{FF2B5EF4-FFF2-40B4-BE49-F238E27FC236}">
                  <a16:creationId xmlns:a16="http://schemas.microsoft.com/office/drawing/2014/main" id="{FA3F0F63-5880-4E10-99A4-A9403F384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5" y="2862263"/>
              <a:ext cx="128588" cy="128588"/>
            </a:xfrm>
            <a:custGeom>
              <a:avLst/>
              <a:gdLst>
                <a:gd name="T0" fmla="*/ 81 w 81"/>
                <a:gd name="T1" fmla="*/ 0 h 81"/>
                <a:gd name="T2" fmla="*/ 66 w 81"/>
                <a:gd name="T3" fmla="*/ 14 h 81"/>
                <a:gd name="T4" fmla="*/ 59 w 81"/>
                <a:gd name="T5" fmla="*/ 17 h 81"/>
                <a:gd name="T6" fmla="*/ 49 w 81"/>
                <a:gd name="T7" fmla="*/ 19 h 81"/>
                <a:gd name="T8" fmla="*/ 39 w 81"/>
                <a:gd name="T9" fmla="*/ 21 h 81"/>
                <a:gd name="T10" fmla="*/ 30 w 81"/>
                <a:gd name="T11" fmla="*/ 25 h 81"/>
                <a:gd name="T12" fmla="*/ 22 w 81"/>
                <a:gd name="T13" fmla="*/ 30 h 81"/>
                <a:gd name="T14" fmla="*/ 16 w 81"/>
                <a:gd name="T15" fmla="*/ 36 h 81"/>
                <a:gd name="T16" fmla="*/ 13 w 81"/>
                <a:gd name="T17" fmla="*/ 46 h 81"/>
                <a:gd name="T18" fmla="*/ 13 w 81"/>
                <a:gd name="T19" fmla="*/ 58 h 81"/>
                <a:gd name="T20" fmla="*/ 13 w 81"/>
                <a:gd name="T21" fmla="*/ 69 h 81"/>
                <a:gd name="T22" fmla="*/ 0 w 81"/>
                <a:gd name="T23" fmla="*/ 81 h 81"/>
                <a:gd name="T24" fmla="*/ 3 w 81"/>
                <a:gd name="T25" fmla="*/ 69 h 81"/>
                <a:gd name="T26" fmla="*/ 3 w 81"/>
                <a:gd name="T27" fmla="*/ 58 h 81"/>
                <a:gd name="T28" fmla="*/ 3 w 81"/>
                <a:gd name="T29" fmla="*/ 47 h 81"/>
                <a:gd name="T30" fmla="*/ 6 w 81"/>
                <a:gd name="T31" fmla="*/ 36 h 81"/>
                <a:gd name="T32" fmla="*/ 12 w 81"/>
                <a:gd name="T33" fmla="*/ 28 h 81"/>
                <a:gd name="T34" fmla="*/ 19 w 81"/>
                <a:gd name="T35" fmla="*/ 21 h 81"/>
                <a:gd name="T36" fmla="*/ 28 w 81"/>
                <a:gd name="T37" fmla="*/ 18 h 81"/>
                <a:gd name="T38" fmla="*/ 38 w 81"/>
                <a:gd name="T39" fmla="*/ 14 h 81"/>
                <a:gd name="T40" fmla="*/ 60 w 81"/>
                <a:gd name="T41" fmla="*/ 9 h 81"/>
                <a:gd name="T42" fmla="*/ 81 w 81"/>
                <a:gd name="T4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1">
                  <a:moveTo>
                    <a:pt x="81" y="0"/>
                  </a:moveTo>
                  <a:lnTo>
                    <a:pt x="66" y="14"/>
                  </a:lnTo>
                  <a:lnTo>
                    <a:pt x="59" y="17"/>
                  </a:lnTo>
                  <a:lnTo>
                    <a:pt x="49" y="19"/>
                  </a:lnTo>
                  <a:lnTo>
                    <a:pt x="39" y="21"/>
                  </a:lnTo>
                  <a:lnTo>
                    <a:pt x="30" y="25"/>
                  </a:lnTo>
                  <a:lnTo>
                    <a:pt x="22" y="30"/>
                  </a:lnTo>
                  <a:lnTo>
                    <a:pt x="16" y="36"/>
                  </a:lnTo>
                  <a:lnTo>
                    <a:pt x="13" y="46"/>
                  </a:lnTo>
                  <a:lnTo>
                    <a:pt x="13" y="58"/>
                  </a:lnTo>
                  <a:lnTo>
                    <a:pt x="13" y="69"/>
                  </a:lnTo>
                  <a:lnTo>
                    <a:pt x="0" y="81"/>
                  </a:lnTo>
                  <a:lnTo>
                    <a:pt x="3" y="69"/>
                  </a:lnTo>
                  <a:lnTo>
                    <a:pt x="3" y="58"/>
                  </a:lnTo>
                  <a:lnTo>
                    <a:pt x="3" y="47"/>
                  </a:lnTo>
                  <a:lnTo>
                    <a:pt x="6" y="36"/>
                  </a:lnTo>
                  <a:lnTo>
                    <a:pt x="12" y="28"/>
                  </a:lnTo>
                  <a:lnTo>
                    <a:pt x="19" y="21"/>
                  </a:lnTo>
                  <a:lnTo>
                    <a:pt x="28" y="18"/>
                  </a:lnTo>
                  <a:lnTo>
                    <a:pt x="38" y="14"/>
                  </a:lnTo>
                  <a:lnTo>
                    <a:pt x="60" y="9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9" name="Freeform 274">
              <a:extLst>
                <a:ext uri="{FF2B5EF4-FFF2-40B4-BE49-F238E27FC236}">
                  <a16:creationId xmlns:a16="http://schemas.microsoft.com/office/drawing/2014/main" id="{CBCA0C0B-C48A-4981-8514-494D5A61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0" y="2855913"/>
              <a:ext cx="304800" cy="304800"/>
            </a:xfrm>
            <a:custGeom>
              <a:avLst/>
              <a:gdLst>
                <a:gd name="T0" fmla="*/ 143 w 192"/>
                <a:gd name="T1" fmla="*/ 0 h 192"/>
                <a:gd name="T2" fmla="*/ 165 w 192"/>
                <a:gd name="T3" fmla="*/ 21 h 192"/>
                <a:gd name="T4" fmla="*/ 68 w 192"/>
                <a:gd name="T5" fmla="*/ 118 h 192"/>
                <a:gd name="T6" fmla="*/ 74 w 192"/>
                <a:gd name="T7" fmla="*/ 123 h 192"/>
                <a:gd name="T8" fmla="*/ 170 w 192"/>
                <a:gd name="T9" fmla="*/ 27 h 192"/>
                <a:gd name="T10" fmla="*/ 192 w 192"/>
                <a:gd name="T11" fmla="*/ 49 h 192"/>
                <a:gd name="T12" fmla="*/ 95 w 192"/>
                <a:gd name="T13" fmla="*/ 145 h 192"/>
                <a:gd name="T14" fmla="*/ 109 w 192"/>
                <a:gd name="T15" fmla="*/ 158 h 192"/>
                <a:gd name="T16" fmla="*/ 75 w 192"/>
                <a:gd name="T17" fmla="*/ 192 h 192"/>
                <a:gd name="T18" fmla="*/ 0 w 192"/>
                <a:gd name="T19" fmla="*/ 116 h 192"/>
                <a:gd name="T20" fmla="*/ 33 w 192"/>
                <a:gd name="T21" fmla="*/ 83 h 192"/>
                <a:gd name="T22" fmla="*/ 46 w 192"/>
                <a:gd name="T23" fmla="*/ 96 h 192"/>
                <a:gd name="T24" fmla="*/ 143 w 192"/>
                <a:gd name="T2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192">
                  <a:moveTo>
                    <a:pt x="143" y="0"/>
                  </a:moveTo>
                  <a:lnTo>
                    <a:pt x="165" y="21"/>
                  </a:lnTo>
                  <a:lnTo>
                    <a:pt x="68" y="118"/>
                  </a:lnTo>
                  <a:lnTo>
                    <a:pt x="74" y="123"/>
                  </a:lnTo>
                  <a:lnTo>
                    <a:pt x="170" y="27"/>
                  </a:lnTo>
                  <a:lnTo>
                    <a:pt x="192" y="49"/>
                  </a:lnTo>
                  <a:lnTo>
                    <a:pt x="95" y="145"/>
                  </a:lnTo>
                  <a:lnTo>
                    <a:pt x="109" y="158"/>
                  </a:lnTo>
                  <a:lnTo>
                    <a:pt x="75" y="192"/>
                  </a:lnTo>
                  <a:lnTo>
                    <a:pt x="0" y="116"/>
                  </a:lnTo>
                  <a:lnTo>
                    <a:pt x="33" y="83"/>
                  </a:lnTo>
                  <a:lnTo>
                    <a:pt x="46" y="96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0" name="Freeform 275">
              <a:extLst>
                <a:ext uri="{FF2B5EF4-FFF2-40B4-BE49-F238E27FC236}">
                  <a16:creationId xmlns:a16="http://schemas.microsoft.com/office/drawing/2014/main" id="{53D5AB0F-37EE-425C-A1CB-C5CA33909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0" y="3035300"/>
              <a:ext cx="173038" cy="171450"/>
            </a:xfrm>
            <a:custGeom>
              <a:avLst/>
              <a:gdLst>
                <a:gd name="T0" fmla="*/ 17 w 109"/>
                <a:gd name="T1" fmla="*/ 0 h 108"/>
                <a:gd name="T2" fmla="*/ 109 w 109"/>
                <a:gd name="T3" fmla="*/ 92 h 108"/>
                <a:gd name="T4" fmla="*/ 93 w 109"/>
                <a:gd name="T5" fmla="*/ 108 h 108"/>
                <a:gd name="T6" fmla="*/ 0 w 109"/>
                <a:gd name="T7" fmla="*/ 17 h 108"/>
                <a:gd name="T8" fmla="*/ 17 w 109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08">
                  <a:moveTo>
                    <a:pt x="17" y="0"/>
                  </a:moveTo>
                  <a:lnTo>
                    <a:pt x="109" y="92"/>
                  </a:lnTo>
                  <a:lnTo>
                    <a:pt x="93" y="108"/>
                  </a:lnTo>
                  <a:lnTo>
                    <a:pt x="0" y="1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Freeform 276">
              <a:extLst>
                <a:ext uri="{FF2B5EF4-FFF2-40B4-BE49-F238E27FC236}">
                  <a16:creationId xmlns:a16="http://schemas.microsoft.com/office/drawing/2014/main" id="{1D27C9CA-9058-4054-87F0-320FF7176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38" y="2522538"/>
              <a:ext cx="223838" cy="225425"/>
            </a:xfrm>
            <a:custGeom>
              <a:avLst/>
              <a:gdLst>
                <a:gd name="T0" fmla="*/ 19 w 141"/>
                <a:gd name="T1" fmla="*/ 0 h 142"/>
                <a:gd name="T2" fmla="*/ 26 w 141"/>
                <a:gd name="T3" fmla="*/ 0 h 142"/>
                <a:gd name="T4" fmla="*/ 30 w 141"/>
                <a:gd name="T5" fmla="*/ 3 h 142"/>
                <a:gd name="T6" fmla="*/ 34 w 141"/>
                <a:gd name="T7" fmla="*/ 6 h 142"/>
                <a:gd name="T8" fmla="*/ 36 w 141"/>
                <a:gd name="T9" fmla="*/ 3 h 142"/>
                <a:gd name="T10" fmla="*/ 141 w 141"/>
                <a:gd name="T11" fmla="*/ 107 h 142"/>
                <a:gd name="T12" fmla="*/ 106 w 141"/>
                <a:gd name="T13" fmla="*/ 142 h 142"/>
                <a:gd name="T14" fmla="*/ 2 w 141"/>
                <a:gd name="T15" fmla="*/ 38 h 142"/>
                <a:gd name="T16" fmla="*/ 5 w 141"/>
                <a:gd name="T17" fmla="*/ 34 h 142"/>
                <a:gd name="T18" fmla="*/ 0 w 141"/>
                <a:gd name="T19" fmla="*/ 26 h 142"/>
                <a:gd name="T20" fmla="*/ 0 w 141"/>
                <a:gd name="T21" fmla="*/ 16 h 142"/>
                <a:gd name="T22" fmla="*/ 5 w 141"/>
                <a:gd name="T23" fmla="*/ 7 h 142"/>
                <a:gd name="T24" fmla="*/ 6 w 141"/>
                <a:gd name="T25" fmla="*/ 6 h 142"/>
                <a:gd name="T26" fmla="*/ 11 w 141"/>
                <a:gd name="T27" fmla="*/ 2 h 142"/>
                <a:gd name="T28" fmla="*/ 19 w 141"/>
                <a:gd name="T2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142">
                  <a:moveTo>
                    <a:pt x="19" y="0"/>
                  </a:moveTo>
                  <a:lnTo>
                    <a:pt x="26" y="0"/>
                  </a:lnTo>
                  <a:lnTo>
                    <a:pt x="30" y="3"/>
                  </a:lnTo>
                  <a:lnTo>
                    <a:pt x="34" y="6"/>
                  </a:lnTo>
                  <a:lnTo>
                    <a:pt x="36" y="3"/>
                  </a:lnTo>
                  <a:lnTo>
                    <a:pt x="141" y="107"/>
                  </a:lnTo>
                  <a:lnTo>
                    <a:pt x="106" y="142"/>
                  </a:lnTo>
                  <a:lnTo>
                    <a:pt x="2" y="38"/>
                  </a:lnTo>
                  <a:lnTo>
                    <a:pt x="5" y="34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5" y="7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512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/>
              <a:t>agenda</a:t>
            </a:r>
            <a:endParaRPr lang="en-ZA" dirty="0"/>
          </a:p>
        </p:txBody>
      </p:sp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A80F76F4-03CB-4600-8BE6-5EC7C6F985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1" b="11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E581D27-FEA8-4D1C-B037-42C4C2258D40}"/>
              </a:ext>
            </a:extLst>
          </p:cNvPr>
          <p:cNvSpPr/>
          <p:nvPr/>
        </p:nvSpPr>
        <p:spPr>
          <a:xfrm>
            <a:off x="683567" y="1125538"/>
            <a:ext cx="8460433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46EDB9-80A3-4FB4-83A5-21EA849976BB}"/>
              </a:ext>
            </a:extLst>
          </p:cNvPr>
          <p:cNvSpPr/>
          <p:nvPr/>
        </p:nvSpPr>
        <p:spPr>
          <a:xfrm>
            <a:off x="683567" y="3428206"/>
            <a:ext cx="8460433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Conclusions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F207FD7-F733-4DCE-8915-008942A4A0B5}"/>
              </a:ext>
            </a:extLst>
          </p:cNvPr>
          <p:cNvSpPr/>
          <p:nvPr/>
        </p:nvSpPr>
        <p:spPr>
          <a:xfrm>
            <a:off x="250825" y="1125538"/>
            <a:ext cx="936104" cy="936104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882196-3CC7-466C-AD13-09A4BDFBFD23}"/>
              </a:ext>
            </a:extLst>
          </p:cNvPr>
          <p:cNvSpPr/>
          <p:nvPr/>
        </p:nvSpPr>
        <p:spPr>
          <a:xfrm>
            <a:off x="250825" y="3428206"/>
            <a:ext cx="936104" cy="936104"/>
          </a:xfrm>
          <a:prstGeom prst="ellipse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1CB59C-3FA4-4D11-949C-3E19287620C6}"/>
              </a:ext>
            </a:extLst>
          </p:cNvPr>
          <p:cNvSpPr/>
          <p:nvPr/>
        </p:nvSpPr>
        <p:spPr>
          <a:xfrm>
            <a:off x="2699792" y="1196752"/>
            <a:ext cx="6192688" cy="7936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Introduction to Hulamin products and the aluminium value chain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Why aluminium for the future (The Wonder Metal)?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The S-Curve</a:t>
            </a:r>
          </a:p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Technologies changing the world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1D4FA78-1894-4E74-8655-99E36F570FE6}"/>
              </a:ext>
            </a:extLst>
          </p:cNvPr>
          <p:cNvSpPr/>
          <p:nvPr/>
        </p:nvSpPr>
        <p:spPr>
          <a:xfrm>
            <a:off x="2699792" y="3499420"/>
            <a:ext cx="6192688" cy="7936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Aluminium and the future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1ED87-D664-487D-91C0-56BF89E3C7F4}"/>
              </a:ext>
            </a:extLst>
          </p:cNvPr>
          <p:cNvSpPr/>
          <p:nvPr/>
        </p:nvSpPr>
        <p:spPr>
          <a:xfrm>
            <a:off x="683567" y="2276872"/>
            <a:ext cx="8460433" cy="936104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1600" b="1" dirty="0"/>
              <a:t>Aluminium, </a:t>
            </a:r>
            <a:br>
              <a:rPr lang="en-GB" sz="1600" b="1" dirty="0"/>
            </a:br>
            <a:r>
              <a:rPr lang="en-GB" sz="1600" b="1" dirty="0"/>
              <a:t>energy, mobility</a:t>
            </a:r>
            <a:br>
              <a:rPr lang="en-GB" sz="1600" b="1" dirty="0"/>
            </a:br>
            <a:r>
              <a:rPr lang="en-GB" sz="1600" b="1" dirty="0"/>
              <a:t>and transport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B44B99-78D9-4CC3-81B0-16D0C28713D4}"/>
              </a:ext>
            </a:extLst>
          </p:cNvPr>
          <p:cNvSpPr/>
          <p:nvPr/>
        </p:nvSpPr>
        <p:spPr>
          <a:xfrm>
            <a:off x="250825" y="2276872"/>
            <a:ext cx="936104" cy="936104"/>
          </a:xfrm>
          <a:prstGeom prst="ellipse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GB" sz="32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C39EA3-843B-47D2-90BB-DADB3EC230C5}"/>
              </a:ext>
            </a:extLst>
          </p:cNvPr>
          <p:cNvSpPr/>
          <p:nvPr/>
        </p:nvSpPr>
        <p:spPr>
          <a:xfrm>
            <a:off x="2699792" y="2348086"/>
            <a:ext cx="6192688" cy="7936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How the auto market is changing?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Why aluminium for mobility and transport in the future?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What does this mean for aluminium?</a:t>
            </a:r>
          </a:p>
          <a:p>
            <a:pPr marL="179388" indent="-179388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How does Hulamin fit into the future of mobility?</a:t>
            </a:r>
          </a:p>
        </p:txBody>
      </p:sp>
    </p:spTree>
    <p:extLst>
      <p:ext uri="{BB962C8B-B14F-4D97-AF65-F5344CB8AC3E}">
        <p14:creationId xmlns:p14="http://schemas.microsoft.com/office/powerpoint/2010/main" val="34412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ULAMIN">
  <a:themeElements>
    <a:clrScheme name="Hulamin">
      <a:dk1>
        <a:srgbClr val="1C1C1C"/>
      </a:dk1>
      <a:lt1>
        <a:srgbClr val="FFFFFF"/>
      </a:lt1>
      <a:dk2>
        <a:srgbClr val="4E4B4A"/>
      </a:dk2>
      <a:lt2>
        <a:srgbClr val="C2BFB8"/>
      </a:lt2>
      <a:accent1>
        <a:srgbClr val="003370"/>
      </a:accent1>
      <a:accent2>
        <a:srgbClr val="BACF00"/>
      </a:accent2>
      <a:accent3>
        <a:srgbClr val="B1B4B6"/>
      </a:accent3>
      <a:accent4>
        <a:srgbClr val="E6E7E8"/>
      </a:accent4>
      <a:accent5>
        <a:srgbClr val="00A6D6"/>
      </a:accent5>
      <a:accent6>
        <a:srgbClr val="C00000"/>
      </a:accent6>
      <a:hlink>
        <a:srgbClr val="0070C0"/>
      </a:hlink>
      <a:folHlink>
        <a:srgbClr val="7030A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0000"/>
          </a:lnSpc>
          <a:spcBef>
            <a:spcPts val="100"/>
          </a:spcBef>
          <a:spcAft>
            <a:spcPts val="100"/>
          </a:spcAft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15557</TotalTime>
  <Words>1350</Words>
  <Application>Microsoft Office PowerPoint</Application>
  <PresentationFormat>On-screen Show (4:3)</PresentationFormat>
  <Paragraphs>272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Century Gothic</vt:lpstr>
      <vt:lpstr>Verdana</vt:lpstr>
      <vt:lpstr>HULAMIN</vt:lpstr>
      <vt:lpstr>PowerPoint Presentation</vt:lpstr>
      <vt:lpstr>agenda</vt:lpstr>
      <vt:lpstr>agenda</vt:lpstr>
      <vt:lpstr>The aluminium value chain</vt:lpstr>
      <vt:lpstr>Hulamin’s Main Products</vt:lpstr>
      <vt:lpstr>Quick facts about Aluminium</vt:lpstr>
      <vt:lpstr>Innovation S-Curve</vt:lpstr>
      <vt:lpstr>Technologies to Change The World…</vt:lpstr>
      <vt:lpstr>agenda</vt:lpstr>
      <vt:lpstr>How is the Automotive Market Changing?</vt:lpstr>
      <vt:lpstr>Automotive OEM’s are aligning to environmental requirements</vt:lpstr>
      <vt:lpstr>Global light passenger vehicles</vt:lpstr>
      <vt:lpstr>Why use Aluminium for mobility  and transportation?</vt:lpstr>
      <vt:lpstr>Aluminium, Mobility and Sustainability</vt:lpstr>
      <vt:lpstr>Aluminium, Mobility and Sustainability</vt:lpstr>
      <vt:lpstr>Aluminium, Mobility and Sustainability</vt:lpstr>
      <vt:lpstr>What does this mean for Aluminium?</vt:lpstr>
      <vt:lpstr>Aluminium Applications</vt:lpstr>
      <vt:lpstr>Aluminium Content per Vehicle Type</vt:lpstr>
      <vt:lpstr>Aluminium Consumption in  Light Vehicle Sales</vt:lpstr>
      <vt:lpstr>How does Hulamin fit into the  future of mobility?</vt:lpstr>
      <vt:lpstr>Hulamin’s History of Innovation</vt:lpstr>
      <vt:lpstr>Hulamin, Aluminium and  the future of Mobility</vt:lpstr>
      <vt:lpstr>Aluminium Battery Developments</vt:lpstr>
      <vt:lpstr>agenda</vt:lpstr>
      <vt:lpstr>Conclusion</vt:lpstr>
      <vt:lpstr>PowerPoint Presentation</vt:lpstr>
    </vt:vector>
  </TitlesOfParts>
  <Company>Hulamin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Audited results for the year ended 31 December 2015</dc:title>
  <dc:creator>Sandro</dc:creator>
  <cp:lastModifiedBy>Morton, Elise</cp:lastModifiedBy>
  <cp:revision>807</cp:revision>
  <cp:lastPrinted>2018-02-24T04:25:43Z</cp:lastPrinted>
  <dcterms:created xsi:type="dcterms:W3CDTF">2016-02-17T21:22:31Z</dcterms:created>
  <dcterms:modified xsi:type="dcterms:W3CDTF">2018-06-05T11:50:26Z</dcterms:modified>
</cp:coreProperties>
</file>